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Layouts/slideLayout326.xml" ContentType="application/vnd.openxmlformats-officedocument.presentationml.slideLayout+xml"/>
  <Override PartName="/ppt/slides/slide19.xml" ContentType="application/vnd.openxmlformats-officedocument.presentationml.slide+xml"/>
  <Override PartName="/ppt/slideLayouts/slideLayout118.xml" ContentType="application/vnd.openxmlformats-officedocument.presentationml.slideLayout+xml"/>
  <Override PartName="/ppt/slideLayouts/slideLayout165.xml" ContentType="application/vnd.openxmlformats-officedocument.presentationml.slideLayout+xml"/>
  <Default Extension="png" ContentType="image/png"/>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theme/themeOverride6.xml" ContentType="application/vnd.openxmlformats-officedocument.themeOverride+xml"/>
  <Override PartName="/ppt/slideMasters/slideMaster27.xml" ContentType="application/vnd.openxmlformats-officedocument.presentationml.slideMaster+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theme/theme26.xml" ContentType="application/vnd.openxmlformats-officedocument.theme+xml"/>
  <Override PartName="/ppt/slideMasters/slideMaster30.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slideLayouts/slideLayout233.xml" ContentType="application/vnd.openxmlformats-officedocument.presentationml.slideLayout+xml"/>
  <Override PartName="/ppt/slideLayouts/slideLayout244.xml" ContentType="application/vnd.openxmlformats-officedocument.presentationml.slideLayout+xml"/>
  <Override PartName="/ppt/slideLayouts/slideLayout280.xml" ContentType="application/vnd.openxmlformats-officedocument.presentationml.slideLayout+xml"/>
  <Override PartName="/ppt/slideLayouts/slideLayout291.xml" ContentType="application/vnd.openxmlformats-officedocument.presentationml.slideLayout+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32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theme/themeOverride3.xml" ContentType="application/vnd.openxmlformats-officedocument.themeOverride+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01.xml" ContentType="application/vnd.openxmlformats-officedocument.presentationml.slideLayout+xml"/>
  <Override PartName="/ppt/slideLayouts/slideLayout312.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Masters/slideMaster24.xml" ContentType="application/vnd.openxmlformats-officedocument.presentationml.slideMaster+xml"/>
  <Override PartName="/ppt/slides/slide30.xml" ContentType="application/vnd.openxmlformats-officedocument.presentationml.slide+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theme/theme23.xml" ContentType="application/vnd.openxmlformats-officedocument.theme+xml"/>
  <Override PartName="/ppt/slideLayouts/slideLayout263.xml" ContentType="application/vnd.openxmlformats-officedocument.presentationml.slideLayout+xml"/>
  <Override PartName="/ppt/slideLayouts/slideLayout89.xml" ContentType="application/vnd.openxmlformats-officedocument.presentationml.slideLayout+xml"/>
  <Override PartName="/ppt/theme/theme12.xml" ContentType="application/vnd.openxmlformats-officedocument.theme+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Layouts/slideLayout317.xml" ContentType="application/vnd.openxmlformats-officedocument.presentationml.slideLayout+xml"/>
  <Override PartName="/ppt/slideLayouts/slideLayout328.xml" ContentType="application/vnd.openxmlformats-officedocument.presentationml.slideLayout+xml"/>
  <Override PartName="/ppt/slideMasters/slideMaster2.xml" ContentType="application/vnd.openxmlformats-officedocument.presentationml.slideMaster+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theme/themeOverride8.xml" ContentType="application/vnd.openxmlformats-officedocument.themeOverride+xml"/>
  <Override PartName="/ppt/slideMasters/slideMaster29.xml" ContentType="application/vnd.openxmlformats-officedocument.presentationml.slideMaster+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Layouts/slideLayout320.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theme/theme28.xml" ContentType="application/vnd.openxmlformats-officedocument.them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theme/theme17.xml" ContentType="application/vnd.openxmlformats-officedocument.theme+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slideMasters/slideMaster21.xml" ContentType="application/vnd.openxmlformats-officedocument.presentationml.slideMaster+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282.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theme/theme20.xml" ContentType="application/vnd.openxmlformats-officedocument.theme+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32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Override5.xml" ContentType="application/vnd.openxmlformats-officedocument.themeOverride+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slideLayouts/slideLayout314.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Masters/slideMaster26.xml" ContentType="application/vnd.openxmlformats-officedocument.presentationml.slideMaster+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theme/theme14.xml" ContentType="application/vnd.openxmlformats-officedocument.theme+xml"/>
  <Override PartName="/ppt/slideLayouts/slideLayout243.xml" ContentType="application/vnd.openxmlformats-officedocument.presentationml.slideLayout+xml"/>
  <Override PartName="/ppt/theme/theme25.xml" ContentType="application/vnd.openxmlformats-officedocument.theme+xml"/>
  <Override PartName="/ppt/slideLayouts/slideLayout290.xml" ContentType="application/vnd.openxmlformats-officedocument.presentationml.slideLayout+xml"/>
  <Override PartName="/ppt/slideLayouts/slideLayout232.xml" ContentType="application/vnd.openxmlformats-officedocument.presentationml.slideLayout+xml"/>
  <Override PartName="/ppt/slideLayouts/slideLayout319.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theme/themeOverride2.xml" ContentType="application/vnd.openxmlformats-officedocument.themeOverride+xml"/>
  <Override PartName="/ppt/slideLayouts/slideLayout150.xml" ContentType="application/vnd.openxmlformats-officedocument.presentationml.slideLayout+xml"/>
  <Override PartName="/ppt/theme/theme19.xml" ContentType="application/vnd.openxmlformats-officedocument.theme+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slideMasters/slideMaster23.xml" ContentType="application/vnd.openxmlformats-officedocument.presentationml.slideMaster+xml"/>
  <Override PartName="/ppt/slides/slide40.xml" ContentType="application/vnd.openxmlformats-officedocument.presentationml.slid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Default Extension="gif" ContentType="image/gif"/>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theme/theme22.xml" ContentType="application/vnd.openxmlformats-officedocument.theme+xml"/>
  <Override PartName="/ppt/slideLayouts/slideLayout251.xml" ContentType="application/vnd.openxmlformats-officedocument.presentationml.slideLayout+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slideLayouts/slideLayout32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theme/themeOverride7.xml" ContentType="application/vnd.openxmlformats-officedocument.themeOverride+xml"/>
  <Override PartName="/ppt/slideLayouts/slideLayout316.xml" ContentType="application/vnd.openxmlformats-officedocument.presentationml.slideLayout+xml"/>
  <Override PartName="/ppt/slideMasters/slideMaster1.xml" ContentType="application/vnd.openxmlformats-officedocument.presentationml.slideMaster+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theme/themeOverride10.xml" ContentType="application/vnd.openxmlformats-officedocument.themeOverride+xml"/>
  <Override PartName="/ppt/slideMasters/slideMaster28.xml" ContentType="application/vnd.openxmlformats-officedocument.presentationml.slideMaster+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27.xml" ContentType="application/vnd.openxmlformats-officedocument.theme+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theme/theme30.xml" ContentType="application/vnd.openxmlformats-officedocument.theme+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theme/themeOverride4.xml" ContentType="application/vnd.openxmlformats-officedocument.themeOverride+xml"/>
  <Override PartName="/ppt/slideLayouts/slideLayout302.xml" ContentType="application/vnd.openxmlformats-officedocument.presentationml.slideLayout+xml"/>
  <Override PartName="/ppt/slideMasters/slideMaster25.xml" ContentType="application/vnd.openxmlformats-officedocument.presentationml.slideMaster+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theme/theme24.xml" ContentType="application/vnd.openxmlformats-officedocument.theme+xml"/>
  <Override PartName="/ppt/theme/theme13.xml" ContentType="application/vnd.openxmlformats-officedocument.theme+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329.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theme/themeOverride9.xml" ContentType="application/vnd.openxmlformats-officedocument.themeOverride+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s/slide36.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theme/themeOverride1.xml" ContentType="application/vnd.openxmlformats-officedocument.themeOverride+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Masters/slideMaster22.xml" ContentType="application/vnd.openxmlformats-officedocument.presentationml.slideMaster+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theme/theme21.xml" ContentType="application/vnd.openxmlformats-officedocument.theme+xml"/>
  <Override PartName="/ppt/slideLayouts/slideLayout261.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s/slide33.xml" ContentType="application/vnd.openxmlformats-officedocument.presentationml.slide+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7" r:id="rId2"/>
    <p:sldMasterId id="2147483699" r:id="rId3"/>
    <p:sldMasterId id="2147483770" r:id="rId4"/>
    <p:sldMasterId id="2147483782" r:id="rId5"/>
    <p:sldMasterId id="2147484103" r:id="rId6"/>
    <p:sldMasterId id="2147484115" r:id="rId7"/>
    <p:sldMasterId id="2147484127" r:id="rId8"/>
    <p:sldMasterId id="2147484151" r:id="rId9"/>
    <p:sldMasterId id="2147484163" r:id="rId10"/>
    <p:sldMasterId id="2147484187" r:id="rId11"/>
    <p:sldMasterId id="2147484199" r:id="rId12"/>
    <p:sldMasterId id="2147484211" r:id="rId13"/>
    <p:sldMasterId id="2147484223" r:id="rId14"/>
    <p:sldMasterId id="2147484235" r:id="rId15"/>
    <p:sldMasterId id="2147484259" r:id="rId16"/>
    <p:sldMasterId id="2147484271" r:id="rId17"/>
    <p:sldMasterId id="2147484283" r:id="rId18"/>
    <p:sldMasterId id="2147484295" r:id="rId19"/>
    <p:sldMasterId id="2147484307" r:id="rId20"/>
    <p:sldMasterId id="2147484653" r:id="rId21"/>
    <p:sldMasterId id="2147484665" r:id="rId22"/>
    <p:sldMasterId id="2147484677" r:id="rId23"/>
    <p:sldMasterId id="2147485056" r:id="rId24"/>
    <p:sldMasterId id="2147485068" r:id="rId25"/>
    <p:sldMasterId id="2147485080" r:id="rId26"/>
    <p:sldMasterId id="2147485092" r:id="rId27"/>
    <p:sldMasterId id="2147485104" r:id="rId28"/>
    <p:sldMasterId id="2147485116" r:id="rId29"/>
    <p:sldMasterId id="2147485128" r:id="rId30"/>
  </p:sldMasterIdLst>
  <p:sldIdLst>
    <p:sldId id="257" r:id="rId31"/>
    <p:sldId id="258" r:id="rId32"/>
    <p:sldId id="259" r:id="rId33"/>
    <p:sldId id="260" r:id="rId34"/>
    <p:sldId id="261" r:id="rId35"/>
    <p:sldId id="262" r:id="rId36"/>
    <p:sldId id="300" r:id="rId37"/>
    <p:sldId id="263" r:id="rId38"/>
    <p:sldId id="264" r:id="rId39"/>
    <p:sldId id="265" r:id="rId40"/>
    <p:sldId id="266" r:id="rId41"/>
    <p:sldId id="269" r:id="rId42"/>
    <p:sldId id="268" r:id="rId43"/>
    <p:sldId id="271" r:id="rId44"/>
    <p:sldId id="272" r:id="rId45"/>
    <p:sldId id="273" r:id="rId46"/>
    <p:sldId id="274" r:id="rId47"/>
    <p:sldId id="275" r:id="rId48"/>
    <p:sldId id="277" r:id="rId49"/>
    <p:sldId id="278" r:id="rId50"/>
    <p:sldId id="279" r:id="rId51"/>
    <p:sldId id="280" r:id="rId52"/>
    <p:sldId id="281" r:id="rId53"/>
    <p:sldId id="282" r:id="rId54"/>
    <p:sldId id="283" r:id="rId55"/>
    <p:sldId id="284" r:id="rId56"/>
    <p:sldId id="285" r:id="rId57"/>
    <p:sldId id="286" r:id="rId58"/>
    <p:sldId id="287" r:id="rId59"/>
    <p:sldId id="288" r:id="rId60"/>
    <p:sldId id="289" r:id="rId61"/>
    <p:sldId id="290" r:id="rId62"/>
    <p:sldId id="291" r:id="rId63"/>
    <p:sldId id="292" r:id="rId64"/>
    <p:sldId id="293" r:id="rId65"/>
    <p:sldId id="294" r:id="rId66"/>
    <p:sldId id="295" r:id="rId67"/>
    <p:sldId id="296" r:id="rId68"/>
    <p:sldId id="297" r:id="rId69"/>
    <p:sldId id="301" r:id="rId70"/>
    <p:sldId id="298" r:id="rId71"/>
    <p:sldId id="302" r:id="rId72"/>
    <p:sldId id="299" r:id="rId73"/>
  </p:sldIdLst>
  <p:sldSz cx="9144000" cy="6858000" type="screen4x3"/>
  <p:notesSz cx="6858000" cy="9144000"/>
  <p:defaultTextStyle>
    <a:defPPr>
      <a:defRPr lang="en-US"/>
    </a:defPPr>
    <a:lvl1pPr algn="l" rtl="0" fontAlgn="base">
      <a:spcBef>
        <a:spcPct val="0"/>
      </a:spcBef>
      <a:spcAft>
        <a:spcPct val="0"/>
      </a:spcAft>
      <a:defRPr kumimoji="1" kern="1200">
        <a:solidFill>
          <a:schemeClr val="tx1"/>
        </a:solidFill>
        <a:latin typeface="Times New Roman" pitchFamily="18" charset="0"/>
        <a:ea typeface="新細明體" charset="-120"/>
        <a:cs typeface="Arial" charset="0"/>
      </a:defRPr>
    </a:lvl1pPr>
    <a:lvl2pPr marL="457200" algn="l" rtl="0" fontAlgn="base">
      <a:spcBef>
        <a:spcPct val="0"/>
      </a:spcBef>
      <a:spcAft>
        <a:spcPct val="0"/>
      </a:spcAft>
      <a:defRPr kumimoji="1" kern="1200">
        <a:solidFill>
          <a:schemeClr val="tx1"/>
        </a:solidFill>
        <a:latin typeface="Times New Roman" pitchFamily="18" charset="0"/>
        <a:ea typeface="新細明體" charset="-120"/>
        <a:cs typeface="Arial" charset="0"/>
      </a:defRPr>
    </a:lvl2pPr>
    <a:lvl3pPr marL="914400" algn="l" rtl="0" fontAlgn="base">
      <a:spcBef>
        <a:spcPct val="0"/>
      </a:spcBef>
      <a:spcAft>
        <a:spcPct val="0"/>
      </a:spcAft>
      <a:defRPr kumimoji="1" kern="1200">
        <a:solidFill>
          <a:schemeClr val="tx1"/>
        </a:solidFill>
        <a:latin typeface="Times New Roman" pitchFamily="18" charset="0"/>
        <a:ea typeface="新細明體" charset="-120"/>
        <a:cs typeface="Arial" charset="0"/>
      </a:defRPr>
    </a:lvl3pPr>
    <a:lvl4pPr marL="1371600" algn="l" rtl="0" fontAlgn="base">
      <a:spcBef>
        <a:spcPct val="0"/>
      </a:spcBef>
      <a:spcAft>
        <a:spcPct val="0"/>
      </a:spcAft>
      <a:defRPr kumimoji="1" kern="1200">
        <a:solidFill>
          <a:schemeClr val="tx1"/>
        </a:solidFill>
        <a:latin typeface="Times New Roman" pitchFamily="18" charset="0"/>
        <a:ea typeface="新細明體" charset="-120"/>
        <a:cs typeface="Arial" charset="0"/>
      </a:defRPr>
    </a:lvl4pPr>
    <a:lvl5pPr marL="1828800" algn="l" rtl="0" fontAlgn="base">
      <a:spcBef>
        <a:spcPct val="0"/>
      </a:spcBef>
      <a:spcAft>
        <a:spcPct val="0"/>
      </a:spcAft>
      <a:defRPr kumimoji="1" kern="1200">
        <a:solidFill>
          <a:schemeClr val="tx1"/>
        </a:solidFill>
        <a:latin typeface="Times New Roman" pitchFamily="18" charset="0"/>
        <a:ea typeface="新細明體" charset="-120"/>
        <a:cs typeface="Arial" charset="0"/>
      </a:defRPr>
    </a:lvl5pPr>
    <a:lvl6pPr marL="2286000" algn="l" defTabSz="914400" rtl="0" eaLnBrk="1" latinLnBrk="0" hangingPunct="1">
      <a:defRPr kumimoji="1" kern="1200">
        <a:solidFill>
          <a:schemeClr val="tx1"/>
        </a:solidFill>
        <a:latin typeface="Times New Roman" pitchFamily="18" charset="0"/>
        <a:ea typeface="新細明體" charset="-120"/>
        <a:cs typeface="Arial" charset="0"/>
      </a:defRPr>
    </a:lvl6pPr>
    <a:lvl7pPr marL="2743200" algn="l" defTabSz="914400" rtl="0" eaLnBrk="1" latinLnBrk="0" hangingPunct="1">
      <a:defRPr kumimoji="1" kern="1200">
        <a:solidFill>
          <a:schemeClr val="tx1"/>
        </a:solidFill>
        <a:latin typeface="Times New Roman" pitchFamily="18" charset="0"/>
        <a:ea typeface="新細明體" charset="-120"/>
        <a:cs typeface="Arial" charset="0"/>
      </a:defRPr>
    </a:lvl7pPr>
    <a:lvl8pPr marL="3200400" algn="l" defTabSz="914400" rtl="0" eaLnBrk="1" latinLnBrk="0" hangingPunct="1">
      <a:defRPr kumimoji="1" kern="1200">
        <a:solidFill>
          <a:schemeClr val="tx1"/>
        </a:solidFill>
        <a:latin typeface="Times New Roman" pitchFamily="18" charset="0"/>
        <a:ea typeface="新細明體" charset="-120"/>
        <a:cs typeface="Arial" charset="0"/>
      </a:defRPr>
    </a:lvl8pPr>
    <a:lvl9pPr marL="3657600" algn="l" defTabSz="914400" rtl="0" eaLnBrk="1" latinLnBrk="0" hangingPunct="1">
      <a:defRPr kumimoji="1" kern="1200">
        <a:solidFill>
          <a:schemeClr val="tx1"/>
        </a:solidFill>
        <a:latin typeface="Times New Roman" pitchFamily="18" charset="0"/>
        <a:ea typeface="新細明體" charset="-120"/>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480" y="-8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9.xml"/><Relationship Id="rId21" Type="http://schemas.openxmlformats.org/officeDocument/2006/relationships/slideMaster" Target="slideMasters/slideMaster21.xml"/><Relationship Id="rId34" Type="http://schemas.openxmlformats.org/officeDocument/2006/relationships/slide" Target="slides/slide4.xml"/><Relationship Id="rId42" Type="http://schemas.openxmlformats.org/officeDocument/2006/relationships/slide" Target="slides/slide12.xml"/><Relationship Id="rId47" Type="http://schemas.openxmlformats.org/officeDocument/2006/relationships/slide" Target="slides/slide17.xml"/><Relationship Id="rId50" Type="http://schemas.openxmlformats.org/officeDocument/2006/relationships/slide" Target="slides/slide20.xml"/><Relationship Id="rId55" Type="http://schemas.openxmlformats.org/officeDocument/2006/relationships/slide" Target="slides/slide25.xml"/><Relationship Id="rId63" Type="http://schemas.openxmlformats.org/officeDocument/2006/relationships/slide" Target="slides/slide33.xml"/><Relationship Id="rId68" Type="http://schemas.openxmlformats.org/officeDocument/2006/relationships/slide" Target="slides/slide38.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2.xml"/><Relationship Id="rId37" Type="http://schemas.openxmlformats.org/officeDocument/2006/relationships/slide" Target="slides/slide7.xml"/><Relationship Id="rId40" Type="http://schemas.openxmlformats.org/officeDocument/2006/relationships/slide" Target="slides/slide10.xml"/><Relationship Id="rId45" Type="http://schemas.openxmlformats.org/officeDocument/2006/relationships/slide" Target="slides/slide15.xml"/><Relationship Id="rId53" Type="http://schemas.openxmlformats.org/officeDocument/2006/relationships/slide" Target="slides/slide23.xml"/><Relationship Id="rId58" Type="http://schemas.openxmlformats.org/officeDocument/2006/relationships/slide" Target="slides/slide28.xml"/><Relationship Id="rId66" Type="http://schemas.openxmlformats.org/officeDocument/2006/relationships/slide" Target="slides/slide36.xml"/><Relationship Id="rId7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6.xml"/><Relationship Id="rId49" Type="http://schemas.openxmlformats.org/officeDocument/2006/relationships/slide" Target="slides/slide19.xml"/><Relationship Id="rId57" Type="http://schemas.openxmlformats.org/officeDocument/2006/relationships/slide" Target="slides/slide27.xml"/><Relationship Id="rId61" Type="http://schemas.openxmlformats.org/officeDocument/2006/relationships/slide" Target="slides/slide3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xml"/><Relationship Id="rId44" Type="http://schemas.openxmlformats.org/officeDocument/2006/relationships/slide" Target="slides/slide14.xml"/><Relationship Id="rId52" Type="http://schemas.openxmlformats.org/officeDocument/2006/relationships/slide" Target="slides/slide22.xml"/><Relationship Id="rId60" Type="http://schemas.openxmlformats.org/officeDocument/2006/relationships/slide" Target="slides/slide30.xml"/><Relationship Id="rId65" Type="http://schemas.openxmlformats.org/officeDocument/2006/relationships/slide" Target="slides/slide35.xml"/><Relationship Id="rId73" Type="http://schemas.openxmlformats.org/officeDocument/2006/relationships/slide" Target="slides/slide4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5.xml"/><Relationship Id="rId43" Type="http://schemas.openxmlformats.org/officeDocument/2006/relationships/slide" Target="slides/slide13.xml"/><Relationship Id="rId48" Type="http://schemas.openxmlformats.org/officeDocument/2006/relationships/slide" Target="slides/slide18.xml"/><Relationship Id="rId56" Type="http://schemas.openxmlformats.org/officeDocument/2006/relationships/slide" Target="slides/slide26.xml"/><Relationship Id="rId64" Type="http://schemas.openxmlformats.org/officeDocument/2006/relationships/slide" Target="slides/slide34.xml"/><Relationship Id="rId69" Type="http://schemas.openxmlformats.org/officeDocument/2006/relationships/slide" Target="slides/slide39.xml"/><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21.xml"/><Relationship Id="rId72"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3.xml"/><Relationship Id="rId38" Type="http://schemas.openxmlformats.org/officeDocument/2006/relationships/slide" Target="slides/slide8.xml"/><Relationship Id="rId46" Type="http://schemas.openxmlformats.org/officeDocument/2006/relationships/slide" Target="slides/slide16.xml"/><Relationship Id="rId59" Type="http://schemas.openxmlformats.org/officeDocument/2006/relationships/slide" Target="slides/slide29.xml"/><Relationship Id="rId67" Type="http://schemas.openxmlformats.org/officeDocument/2006/relationships/slide" Target="slides/slide37.xml"/><Relationship Id="rId20" Type="http://schemas.openxmlformats.org/officeDocument/2006/relationships/slideMaster" Target="slideMasters/slideMaster20.xml"/><Relationship Id="rId41" Type="http://schemas.openxmlformats.org/officeDocument/2006/relationships/slide" Target="slides/slide11.xml"/><Relationship Id="rId54" Type="http://schemas.openxmlformats.org/officeDocument/2006/relationships/slide" Target="slides/slide24.xml"/><Relationship Id="rId62" Type="http://schemas.openxmlformats.org/officeDocument/2006/relationships/slide" Target="slides/slide32.xml"/><Relationship Id="rId70" Type="http://schemas.openxmlformats.org/officeDocument/2006/relationships/slide" Target="slides/slide40.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hemeOverride" Target="../theme/themeOverride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hemeOverride" Target="../theme/themeOverride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2" Type="http://schemas.openxmlformats.org/officeDocument/2006/relationships/slideMaster" Target="../slideMasters/slideMaster27.xml"/><Relationship Id="rId1" Type="http://schemas.openxmlformats.org/officeDocument/2006/relationships/themeOverride" Target="../theme/themeOverride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2" Type="http://schemas.openxmlformats.org/officeDocument/2006/relationships/slideMaster" Target="../slideMasters/slideMaster27.xml"/><Relationship Id="rId1" Type="http://schemas.openxmlformats.org/officeDocument/2006/relationships/themeOverride" Target="../theme/themeOverride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28.xml"/><Relationship Id="rId1" Type="http://schemas.openxmlformats.org/officeDocument/2006/relationships/themeOverride" Target="../theme/themeOverride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slideMaster" Target="../slideMasters/slideMaster28.xml"/><Relationship Id="rId1" Type="http://schemas.openxmlformats.org/officeDocument/2006/relationships/themeOverride" Target="../theme/themeOverride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2" Type="http://schemas.openxmlformats.org/officeDocument/2006/relationships/slideMaster" Target="../slideMasters/slideMaster29.xml"/><Relationship Id="rId1" Type="http://schemas.openxmlformats.org/officeDocument/2006/relationships/themeOverride" Target="../theme/themeOverride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2" Type="http://schemas.openxmlformats.org/officeDocument/2006/relationships/slideMaster" Target="../slideMasters/slideMaster29.xml"/><Relationship Id="rId1" Type="http://schemas.openxmlformats.org/officeDocument/2006/relationships/themeOverride" Target="../theme/themeOverride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2" Type="http://schemas.openxmlformats.org/officeDocument/2006/relationships/slideMaster" Target="../slideMasters/slideMaster30.xml"/><Relationship Id="rId1" Type="http://schemas.openxmlformats.org/officeDocument/2006/relationships/themeOverride" Target="../theme/themeOverride1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5" name="Rectangle 4"/>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Date Placeholder 3"/>
          <p:cNvSpPr>
            <a:spLocks noGrp="1"/>
          </p:cNvSpPr>
          <p:nvPr>
            <p:ph type="dt" sz="half" idx="10"/>
          </p:nvPr>
        </p:nvSpPr>
        <p:spPr/>
        <p:txBody>
          <a:bodyPr/>
          <a:lstStyle>
            <a:lvl1pPr>
              <a:defRPr/>
            </a:lvl1pPr>
          </a:lstStyle>
          <a:p>
            <a:pPr>
              <a:defRPr/>
            </a:pPr>
            <a:fld id="{A0B5A36F-3732-4AE8-AACB-0D347B793233}" type="datetimeFigureOut">
              <a:rPr lang="en-US" altLang="zh-TW"/>
              <a:pPr>
                <a:defRPr/>
              </a:pPr>
              <a:t>6/10/2014</a:t>
            </a:fld>
            <a:endParaRPr lang="en-US" altLang="zh-TW"/>
          </a:p>
        </p:txBody>
      </p:sp>
      <p:sp>
        <p:nvSpPr>
          <p:cNvPr id="7" name="Footer Placeholder 4"/>
          <p:cNvSpPr>
            <a:spLocks noGrp="1"/>
          </p:cNvSpPr>
          <p:nvPr>
            <p:ph type="ftr" sz="quarter" idx="11"/>
          </p:nvPr>
        </p:nvSpPr>
        <p:spPr/>
        <p:txBody>
          <a:bodyPr/>
          <a:lstStyle>
            <a:lvl1pPr>
              <a:defRPr/>
            </a:lvl1pPr>
          </a:lstStyle>
          <a:p>
            <a:pPr>
              <a:defRPr/>
            </a:pPr>
            <a:endParaRPr lang="zh-TW" altLang="zh-TW"/>
          </a:p>
        </p:txBody>
      </p:sp>
      <p:sp>
        <p:nvSpPr>
          <p:cNvPr id="8" name="Slide Number Placeholder 5"/>
          <p:cNvSpPr>
            <a:spLocks noGrp="1"/>
          </p:cNvSpPr>
          <p:nvPr>
            <p:ph type="sldNum" sz="quarter" idx="12"/>
          </p:nvPr>
        </p:nvSpPr>
        <p:spPr/>
        <p:txBody>
          <a:bodyPr/>
          <a:lstStyle>
            <a:lvl1pPr>
              <a:defRPr/>
            </a:lvl1pPr>
          </a:lstStyle>
          <a:p>
            <a:pPr>
              <a:defRPr/>
            </a:pPr>
            <a:fld id="{BDD0FA27-32A1-437E-B12C-244B33C7B44B}" type="slidenum">
              <a:rPr lang="en-US" altLang="zh-TW"/>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01FC3A0-D26E-4C7D-8657-E1ED161A0DB0}"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8310B104-D103-4A2F-B951-9A8365BACE33}" type="slidenum">
              <a:rPr lang="en-US" altLang="zh-TW"/>
              <a:pPr>
                <a:defRPr/>
              </a:pPr>
              <a:t>‹#›</a:t>
            </a:fld>
            <a:endParaRPr lang="en-US" altLang="zh-TW"/>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73ADBEB2-AFBA-4295-AB4F-DB8D2C410A6B}" type="slidenum">
              <a:rPr lang="en-US" altLang="zh-TW"/>
              <a:pPr>
                <a:defRPr/>
              </a:pPr>
              <a:t>‹#›</a:t>
            </a:fld>
            <a:endParaRPr lang="en-US" altLang="zh-TW"/>
          </a:p>
        </p:txBody>
      </p:sp>
    </p:spTree>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1C6EF769-D2AE-4D64-931E-FD19BC5DF831}" type="slidenum">
              <a:rPr lang="en-US" altLang="zh-TW"/>
              <a:pPr>
                <a:defRPr/>
              </a:pPr>
              <a:t>‹#›</a:t>
            </a:fld>
            <a:endParaRPr lang="en-US" altLang="zh-TW"/>
          </a:p>
        </p:txBody>
      </p:sp>
    </p:spTree>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E36642FF-FF0A-4F37-A7AA-8AF34E05E9B3}" type="slidenum">
              <a:rPr lang="en-US" altLang="zh-TW"/>
              <a:pPr>
                <a:defRPr/>
              </a:pPr>
              <a:t>‹#›</a:t>
            </a:fld>
            <a:endParaRPr lang="en-US" altLang="zh-TW"/>
          </a:p>
        </p:txBody>
      </p:sp>
    </p:spTree>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07C2500D-0037-4F21-BA41-E428824BB434}" type="slidenum">
              <a:rPr lang="en-US" altLang="zh-TW"/>
              <a:pPr>
                <a:defRPr/>
              </a:pPr>
              <a:t>‹#›</a:t>
            </a:fld>
            <a:endParaRPr lang="en-US" altLang="zh-TW"/>
          </a:p>
        </p:txBody>
      </p:sp>
    </p:spTree>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9" name="Rectangle 6"/>
          <p:cNvSpPr>
            <a:spLocks noGrp="1" noChangeArrowheads="1"/>
          </p:cNvSpPr>
          <p:nvPr>
            <p:ph type="sldNum" sz="quarter" idx="12"/>
          </p:nvPr>
        </p:nvSpPr>
        <p:spPr>
          <a:ln/>
        </p:spPr>
        <p:txBody>
          <a:bodyPr/>
          <a:lstStyle>
            <a:lvl1pPr>
              <a:defRPr/>
            </a:lvl1pPr>
          </a:lstStyle>
          <a:p>
            <a:pPr>
              <a:defRPr/>
            </a:pPr>
            <a:fld id="{673B2772-D2EA-4E5C-9D86-241662C1BA4F}" type="slidenum">
              <a:rPr lang="en-US" altLang="zh-TW"/>
              <a:pPr>
                <a:defRPr/>
              </a:pPr>
              <a:t>‹#›</a:t>
            </a:fld>
            <a:endParaRPr lang="en-US" altLang="zh-TW"/>
          </a:p>
        </p:txBody>
      </p:sp>
    </p:spTree>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5" name="Rectangle 6"/>
          <p:cNvSpPr>
            <a:spLocks noGrp="1" noChangeArrowheads="1"/>
          </p:cNvSpPr>
          <p:nvPr>
            <p:ph type="sldNum" sz="quarter" idx="12"/>
          </p:nvPr>
        </p:nvSpPr>
        <p:spPr>
          <a:ln/>
        </p:spPr>
        <p:txBody>
          <a:bodyPr/>
          <a:lstStyle>
            <a:lvl1pPr>
              <a:defRPr/>
            </a:lvl1pPr>
          </a:lstStyle>
          <a:p>
            <a:pPr>
              <a:defRPr/>
            </a:pPr>
            <a:fld id="{275A999B-58CC-427B-A28B-2B43367E5EAB}" type="slidenum">
              <a:rPr lang="en-US" altLang="zh-TW"/>
              <a:pPr>
                <a:defRPr/>
              </a:pPr>
              <a:t>‹#›</a:t>
            </a:fld>
            <a:endParaRPr lang="en-US" altLang="zh-TW"/>
          </a:p>
        </p:txBody>
      </p:sp>
    </p:spTree>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4" name="Rectangle 6"/>
          <p:cNvSpPr>
            <a:spLocks noGrp="1" noChangeArrowheads="1"/>
          </p:cNvSpPr>
          <p:nvPr>
            <p:ph type="sldNum" sz="quarter" idx="12"/>
          </p:nvPr>
        </p:nvSpPr>
        <p:spPr>
          <a:ln/>
        </p:spPr>
        <p:txBody>
          <a:bodyPr/>
          <a:lstStyle>
            <a:lvl1pPr>
              <a:defRPr/>
            </a:lvl1pPr>
          </a:lstStyle>
          <a:p>
            <a:pPr>
              <a:defRPr/>
            </a:pPr>
            <a:fld id="{05C8134D-BB7A-48D6-88F7-1EEDC02E035A}" type="slidenum">
              <a:rPr lang="en-US" altLang="zh-TW"/>
              <a:pPr>
                <a:defRPr/>
              </a:pPr>
              <a:t>‹#›</a:t>
            </a:fld>
            <a:endParaRPr lang="en-US" altLang="zh-TW"/>
          </a:p>
        </p:txBody>
      </p:sp>
    </p:spTree>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7096C2F7-E841-499E-A74C-24880D1F0E57}" type="slidenum">
              <a:rPr lang="en-US" altLang="zh-TW"/>
              <a:pPr>
                <a:defRPr/>
              </a:pPr>
              <a:t>‹#›</a:t>
            </a:fld>
            <a:endParaRPr lang="en-US" altLang="zh-TW"/>
          </a:p>
        </p:txBody>
      </p:sp>
    </p:spTree>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AD37360F-C0ED-40FB-993F-E62B889DB7AC}" type="slidenum">
              <a:rPr lang="en-US" altLang="zh-TW"/>
              <a:pPr>
                <a:defRPr/>
              </a:pPr>
              <a:t>‹#›</a:t>
            </a:fld>
            <a:endParaRPr lang="en-US" altLang="zh-TW"/>
          </a:p>
        </p:txBody>
      </p:sp>
    </p:spTree>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2F048C66-F4CF-43B9-985E-0E3F2C427388}" type="slidenum">
              <a:rPr lang="en-US" altLang="zh-TW"/>
              <a:pPr>
                <a:defRPr/>
              </a:pPr>
              <a:t>‹#›</a:t>
            </a:fld>
            <a:endParaRPr lang="en-US" altLang="zh-TW"/>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309B1CD-3B07-414E-88B0-BD45DA82A085}"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DCB02CA8-09DB-40D6-96F2-218B4FA1AE0C}" type="slidenum">
              <a:rPr lang="en-US" altLang="zh-TW"/>
              <a:pPr>
                <a:defRPr/>
              </a:pPr>
              <a:t>‹#›</a:t>
            </a:fld>
            <a:endParaRPr lang="en-US" altLang="zh-TW"/>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512FB285-C0BE-436D-BF15-4C21D2B179B2}" type="slidenum">
              <a:rPr lang="en-US" altLang="zh-TW"/>
              <a:pPr>
                <a:defRPr/>
              </a:pPr>
              <a:t>‹#›</a:t>
            </a:fld>
            <a:endParaRPr lang="en-US" altLang="zh-TW"/>
          </a:p>
        </p:txBody>
      </p:sp>
    </p:spTree>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0" y="-30163"/>
            <a:ext cx="9067800" cy="6889751"/>
            <a:chOff x="0" y="-30477"/>
            <a:chExt cx="9067800" cy="6889273"/>
          </a:xfrm>
        </p:grpSpPr>
        <p:cxnSp>
          <p:nvCxnSpPr>
            <p:cNvPr id="5" name="Straight Connector 4"/>
            <p:cNvCxnSpPr/>
            <p:nvPr/>
          </p:nvCxnSpPr>
          <p:spPr>
            <a:xfrm rot="16200000" flipH="1">
              <a:off x="-1447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6200000" flipH="1">
              <a:off x="-16380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14856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32382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33144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1371362" y="2971246"/>
              <a:ext cx="6857524"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2819162"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2704862"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2133362"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31239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1828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28191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2438162" y="3123646"/>
              <a:ext cx="6857524"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731724"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1141968"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9141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855549"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6200000" flipH="1">
              <a:off x="-26429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1953974" y="3325258"/>
              <a:ext cx="6857524" cy="206375"/>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23619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21333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106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876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028938" y="3237946"/>
              <a:ext cx="6857524"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7236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7998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52161"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304562" y="3199846"/>
              <a:ext cx="6857524"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190262"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381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6093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6860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3045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1028462"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782876"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13726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600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59051"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H="1">
              <a:off x="-1283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560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152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381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27434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20957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27053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1829038" y="3276046"/>
              <a:ext cx="6857524"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10670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2362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2646601" y="2722008"/>
              <a:ext cx="6857524"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30490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2895838"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2389426"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22370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flipH="1">
              <a:off x="17528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19814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3467338"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3467338"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4038839"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16200000" flipH="1">
              <a:off x="3886438"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4000738"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H="1">
              <a:off x="4572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37340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3619738"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42150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16200000" flipH="1">
              <a:off x="4343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4572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258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067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5219938"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487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5528707" y="3318116"/>
              <a:ext cx="6887685"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4850051" y="3226833"/>
              <a:ext cx="6857524"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5562839" y="3428446"/>
              <a:ext cx="6857524"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2552938" y="3390346"/>
              <a:ext cx="6857524"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3048238" y="3352246"/>
              <a:ext cx="6857524"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6200000" flipH="1">
              <a:off x="3238738" y="3237946"/>
              <a:ext cx="6857524"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2133838" y="3276046"/>
              <a:ext cx="6857524"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31482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37721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229338" y="2933146"/>
              <a:ext cx="6857524"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1371044" y="3200640"/>
              <a:ext cx="6859112"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89" name="Group 92"/>
          <p:cNvGrpSpPr>
            <a:grpSpLocks/>
          </p:cNvGrpSpPr>
          <p:nvPr/>
        </p:nvGrpSpPr>
        <p:grpSpPr bwMode="auto">
          <a:xfrm>
            <a:off x="0" y="2057400"/>
            <a:ext cx="4802188" cy="2820988"/>
            <a:chOff x="0" y="2057400"/>
            <a:chExt cx="4801394" cy="2820988"/>
          </a:xfrm>
        </p:grpSpPr>
        <p:cxnSp>
          <p:nvCxnSpPr>
            <p:cNvPr id="90" name="Straight Connector 89"/>
            <p:cNvCxnSpPr/>
            <p:nvPr/>
          </p:nvCxnSpPr>
          <p:spPr>
            <a:xfrm>
              <a:off x="0" y="20574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0" y="48768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rot="5400000">
              <a:off x="3391694" y="3467100"/>
              <a:ext cx="2817812"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3" name="Date Placeholder 3"/>
          <p:cNvSpPr>
            <a:spLocks noGrp="1"/>
          </p:cNvSpPr>
          <p:nvPr>
            <p:ph type="dt" sz="half" idx="10"/>
          </p:nvPr>
        </p:nvSpPr>
        <p:spPr/>
        <p:txBody>
          <a:bodyPr/>
          <a:lstStyle>
            <a:lvl1pPr>
              <a:defRPr>
                <a:latin typeface="Times New Roman" pitchFamily="18" charset="0"/>
              </a:defRPr>
            </a:lvl1pPr>
          </a:lstStyle>
          <a:p>
            <a:pPr>
              <a:defRPr/>
            </a:pPr>
            <a:fld id="{ECD1CC42-6E0B-44A3-92A8-96246EC1D5CD}" type="datetimeFigureOut">
              <a:rPr lang="en-US" altLang="zh-TW"/>
              <a:pPr>
                <a:defRPr/>
              </a:pPr>
              <a:t>6/10/2014</a:t>
            </a:fld>
            <a:endParaRPr lang="en-US" altLang="zh-TW"/>
          </a:p>
        </p:txBody>
      </p:sp>
      <p:sp>
        <p:nvSpPr>
          <p:cNvPr id="94"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5" name="Slide Number Placeholder 5"/>
          <p:cNvSpPr>
            <a:spLocks noGrp="1"/>
          </p:cNvSpPr>
          <p:nvPr>
            <p:ph type="sldNum" sz="quarter" idx="12"/>
          </p:nvPr>
        </p:nvSpPr>
        <p:spPr/>
        <p:txBody>
          <a:bodyPr/>
          <a:lstStyle>
            <a:lvl1pPr>
              <a:defRPr>
                <a:latin typeface="Times New Roman" pitchFamily="18" charset="0"/>
              </a:defRPr>
            </a:lvl1pPr>
          </a:lstStyle>
          <a:p>
            <a:pPr>
              <a:defRPr/>
            </a:pPr>
            <a:fld id="{04FF070F-F71C-4B48-8731-E6407B7F3A0A}" type="slidenum">
              <a:rPr lang="en-US" altLang="zh-TW"/>
              <a:pPr>
                <a:defRPr/>
              </a:pPr>
              <a:t>‹#›</a:t>
            </a:fld>
            <a:endParaRPr lang="en-US" altLang="zh-TW"/>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BB628135-A7D6-4CF3-B570-AACB5B9E355F}"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DEDFD94B-1DFB-413A-A1FC-600128CBDD36}" type="slidenum">
              <a:rPr lang="en-US" altLang="zh-TW"/>
              <a:pPr>
                <a:defRPr/>
              </a:pPr>
              <a:t>‹#›</a:t>
            </a:fld>
            <a:endParaRPr lang="en-US" altLang="zh-TW"/>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4" name="Group 92"/>
          <p:cNvGrpSpPr>
            <a:grpSpLocks/>
          </p:cNvGrpSpPr>
          <p:nvPr/>
        </p:nvGrpSpPr>
        <p:grpSpPr bwMode="auto">
          <a:xfrm>
            <a:off x="0" y="-30163"/>
            <a:ext cx="9067800" cy="4846638"/>
            <a:chOff x="1" y="-30477"/>
            <a:chExt cx="9067799" cy="4526277"/>
          </a:xfrm>
        </p:grpSpPr>
        <p:cxnSp>
          <p:nvCxnSpPr>
            <p:cNvPr id="5" name="Straight Connector 4"/>
            <p:cNvCxnSpPr/>
            <p:nvPr/>
          </p:nvCxnSpPr>
          <p:spPr>
            <a:xfrm rot="16200000" flipH="1">
              <a:off x="-2715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6200000" flipH="1">
              <a:off x="-4620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3096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206226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213846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195360" y="1785840"/>
              <a:ext cx="450552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1643160"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2886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95736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94796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652560"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16431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790370" y="2019629"/>
              <a:ext cx="4495143"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555722"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34034"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618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67954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6200000" flipH="1">
              <a:off x="-1466947"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777972"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11859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9573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224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2052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2204939" y="2052540"/>
              <a:ext cx="450552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45234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37614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024634"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871440" y="2014440"/>
              <a:ext cx="450552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98574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155724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5666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18620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8714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147540"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1958878"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25486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776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835053"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H="1">
              <a:off x="1047653"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1736628"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13286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5572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39194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32717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38813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3005039" y="2090640"/>
              <a:ext cx="4505521"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22430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3538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822602" y="1536602"/>
              <a:ext cx="4505521"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42250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4071839"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56542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34130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flipH="1">
              <a:off x="29288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3081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4643339"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4643339"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5215633"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16200000" flipH="1">
              <a:off x="5062439"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5176739"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H="1">
              <a:off x="57482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49100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4795739"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3910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16200000" flipH="1">
              <a:off x="55196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748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6434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6243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63959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05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6709412" y="2137412"/>
              <a:ext cx="4526277"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026052" y="2041427"/>
              <a:ext cx="4505521"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38840" y="2241452"/>
              <a:ext cx="4505521"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3728939" y="2204940"/>
              <a:ext cx="450552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4224239" y="2166840"/>
              <a:ext cx="450552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6200000" flipH="1">
              <a:off x="4414739" y="2052540"/>
              <a:ext cx="450552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309839" y="2090640"/>
              <a:ext cx="450552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3242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49481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5405339" y="1747740"/>
              <a:ext cx="450552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25478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0" y="4311650"/>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89" name="Straight Connector 88"/>
          <p:cNvCxnSpPr/>
          <p:nvPr/>
        </p:nvCxnSpPr>
        <p:spPr>
          <a:xfrm>
            <a:off x="0" y="438785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0" y="6138863"/>
            <a:ext cx="9144000"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91" name="Date Placeholder 1"/>
          <p:cNvSpPr>
            <a:spLocks noGrp="1"/>
          </p:cNvSpPr>
          <p:nvPr>
            <p:ph type="dt" sz="half" idx="10"/>
          </p:nvPr>
        </p:nvSpPr>
        <p:spPr/>
        <p:txBody>
          <a:bodyPr/>
          <a:lstStyle>
            <a:lvl1pPr>
              <a:defRPr>
                <a:solidFill>
                  <a:srgbClr val="696464"/>
                </a:solidFill>
                <a:latin typeface="Times New Roman" pitchFamily="18" charset="0"/>
              </a:defRPr>
            </a:lvl1pPr>
          </a:lstStyle>
          <a:p>
            <a:pPr>
              <a:defRPr/>
            </a:pPr>
            <a:fld id="{14B4F640-2CFF-49EE-90E9-DC47BC02E21C}" type="datetimeFigureOut">
              <a:rPr lang="en-US" altLang="zh-TW"/>
              <a:pPr>
                <a:defRPr/>
              </a:pPr>
              <a:t>6/10/2014</a:t>
            </a:fld>
            <a:endParaRPr lang="en-US" altLang="zh-TW"/>
          </a:p>
        </p:txBody>
      </p:sp>
      <p:sp>
        <p:nvSpPr>
          <p:cNvPr id="92" name="Footer Placeholder 90"/>
          <p:cNvSpPr>
            <a:spLocks noGrp="1"/>
          </p:cNvSpPr>
          <p:nvPr>
            <p:ph type="ftr" sz="quarter" idx="11"/>
          </p:nvPr>
        </p:nvSpPr>
        <p:spPr/>
        <p:txBody>
          <a:bodyPr/>
          <a:lstStyle>
            <a:lvl1pPr>
              <a:defRPr>
                <a:solidFill>
                  <a:srgbClr val="696464"/>
                </a:solidFill>
                <a:latin typeface="Times New Roman" pitchFamily="18" charset="0"/>
              </a:defRPr>
            </a:lvl1pPr>
          </a:lstStyle>
          <a:p>
            <a:pPr>
              <a:defRPr/>
            </a:pPr>
            <a:endParaRPr lang="zh-TW" altLang="zh-TW"/>
          </a:p>
        </p:txBody>
      </p:sp>
      <p:sp>
        <p:nvSpPr>
          <p:cNvPr id="93" name="Slide Number Placeholder 91"/>
          <p:cNvSpPr>
            <a:spLocks noGrp="1"/>
          </p:cNvSpPr>
          <p:nvPr>
            <p:ph type="sldNum" sz="quarter" idx="12"/>
          </p:nvPr>
        </p:nvSpPr>
        <p:spPr/>
        <p:txBody>
          <a:bodyPr/>
          <a:lstStyle>
            <a:lvl1pPr>
              <a:defRPr>
                <a:solidFill>
                  <a:srgbClr val="696464"/>
                </a:solidFill>
                <a:latin typeface="Times New Roman" pitchFamily="18" charset="0"/>
              </a:defRPr>
            </a:lvl1pPr>
          </a:lstStyle>
          <a:p>
            <a:pPr>
              <a:defRPr/>
            </a:pPr>
            <a:fld id="{5F1D683A-BD77-4DC3-86D1-476EED9434A3}" type="slidenum">
              <a:rPr lang="en-US" altLang="zh-TW"/>
              <a:pPr>
                <a:defRPr/>
              </a:pPr>
              <a:t>‹#›</a:t>
            </a:fld>
            <a:endParaRPr lang="en-US" altLang="zh-TW"/>
          </a:p>
        </p:txBody>
      </p:sp>
    </p:spTree>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E22DE317-73D6-439A-85D7-D445D6034A71}"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72C1DE89-BD0A-489D-A4AC-241DB57A5998}" type="slidenum">
              <a:rPr lang="en-US" altLang="zh-TW"/>
              <a:pPr>
                <a:defRPr/>
              </a:pPr>
              <a:t>‹#›</a:t>
            </a:fld>
            <a:endParaRPr lang="en-US" altLang="zh-TW"/>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32F71337-6640-4AA1-BF4B-2818D1A85A43}"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E60A3D0B-6A40-4115-8F04-F43F3CCA5516}" type="slidenum">
              <a:rPr lang="en-US" altLang="zh-TW"/>
              <a:pPr>
                <a:defRPr/>
              </a:pPr>
              <a:t>‹#›</a:t>
            </a:fld>
            <a:endParaRPr lang="en-US" altLang="zh-TW"/>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C1D01CBC-3B1D-4F97-8B45-C36D4011E000}"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7CDE015D-9C8D-4EFA-AD4D-47B9622CEF35}" type="slidenum">
              <a:rPr lang="en-US" altLang="zh-TW"/>
              <a:pPr>
                <a:defRPr/>
              </a:pPr>
              <a:t>‹#›</a:t>
            </a:fld>
            <a:endParaRPr lang="en-US" altLang="zh-TW"/>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FAE6594A-3E96-4DF2-81BE-3C0F036648A6}"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13F93812-99DC-4661-B429-2F44E7437379}" type="slidenum">
              <a:rPr lang="en-US" altLang="zh-TW"/>
              <a:pPr>
                <a:defRPr/>
              </a:pPr>
              <a:t>‹#›</a:t>
            </a:fld>
            <a:endParaRPr lang="en-US" altLang="zh-TW"/>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6" name="Straight Connector 5"/>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152400" y="1901952"/>
            <a:ext cx="2377440" cy="1371600"/>
          </a:xfrm>
        </p:spPr>
        <p:txBody>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atin typeface="Times New Roman" pitchFamily="18" charset="0"/>
              </a:defRPr>
            </a:lvl1pPr>
          </a:lstStyle>
          <a:p>
            <a:pPr>
              <a:defRPr/>
            </a:pPr>
            <a:fld id="{26F565FA-80D2-4CF4-AB3E-DFAB3EF5A32D}"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11" name="Slide Number Placeholder 6"/>
          <p:cNvSpPr>
            <a:spLocks noGrp="1"/>
          </p:cNvSpPr>
          <p:nvPr>
            <p:ph type="sldNum" sz="quarter" idx="12"/>
          </p:nvPr>
        </p:nvSpPr>
        <p:spPr/>
        <p:txBody>
          <a:bodyPr/>
          <a:lstStyle>
            <a:lvl1pPr>
              <a:defRPr>
                <a:latin typeface="Times New Roman" pitchFamily="18" charset="0"/>
              </a:defRPr>
            </a:lvl1pPr>
          </a:lstStyle>
          <a:p>
            <a:pPr>
              <a:defRPr/>
            </a:pPr>
            <a:fld id="{F4866900-4283-4DA5-945B-B5EADE2CF9BC}" type="slidenum">
              <a:rPr lang="en-US" altLang="zh-TW"/>
              <a:pPr>
                <a:defRPr/>
              </a:pPr>
              <a:t>‹#›</a:t>
            </a:fld>
            <a:endParaRPr lang="en-US" altLang="zh-TW"/>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6" name="Straight Connector 5"/>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2" name="Title 1"/>
          <p:cNvSpPr>
            <a:spLocks noGrp="1"/>
          </p:cNvSpPr>
          <p:nvPr>
            <p:ph type="title"/>
          </p:nvPr>
        </p:nvSpPr>
        <p:spPr>
          <a:xfrm>
            <a:off x="155448" y="1905000"/>
            <a:ext cx="2377440" cy="1371600"/>
          </a:xfrm>
        </p:spPr>
        <p:txBody>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atin typeface="Times New Roman" pitchFamily="18" charset="0"/>
              </a:defRPr>
            </a:lvl1pPr>
          </a:lstStyle>
          <a:p>
            <a:pPr>
              <a:defRPr/>
            </a:pPr>
            <a:fld id="{34A7D92D-9DCD-4788-A96E-FF8CE34FDA98}"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11" name="Slide Number Placeholder 6"/>
          <p:cNvSpPr>
            <a:spLocks noGrp="1"/>
          </p:cNvSpPr>
          <p:nvPr>
            <p:ph type="sldNum" sz="quarter" idx="12"/>
          </p:nvPr>
        </p:nvSpPr>
        <p:spPr/>
        <p:txBody>
          <a:bodyPr/>
          <a:lstStyle>
            <a:lvl1pPr>
              <a:defRPr>
                <a:latin typeface="Times New Roman" pitchFamily="18" charset="0"/>
              </a:defRPr>
            </a:lvl1pPr>
          </a:lstStyle>
          <a:p>
            <a:pPr>
              <a:defRPr/>
            </a:pPr>
            <a:fld id="{675A2B07-AA15-45A4-9B3B-A07E933FA087}" type="slidenum">
              <a:rPr lang="en-US" altLang="zh-TW"/>
              <a:pPr>
                <a:defRPr/>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3BCF866A-4207-418E-B910-99ADF802A8B7}"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F6F41A02-C78D-43D0-8217-BEDAD359D99F}" type="slidenum">
              <a:rPr lang="en-US" altLang="zh-TW"/>
              <a:pPr>
                <a:defRPr/>
              </a:pPr>
              <a:t>‹#›</a:t>
            </a:fld>
            <a:endParaRPr lang="en-US" altLang="zh-TW"/>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9273396C-DB0A-4D65-9BFB-FB48C0E29FD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F13FA99D-9D5A-4D98-A99D-5AAF58E70A5F}" type="slidenum">
              <a:rPr lang="en-US" altLang="zh-TW"/>
              <a:pPr>
                <a:defRPr/>
              </a:pPr>
              <a:t>‹#›</a:t>
            </a:fld>
            <a:endParaRPr lang="en-US" altLang="zh-TW"/>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F18537DC-D508-487B-B1DA-6E8CD21F06DC}"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C885FA16-07F4-4EC8-9438-E63E7B457422}" type="slidenum">
              <a:rPr lang="en-US" altLang="zh-TW"/>
              <a:pPr>
                <a:defRPr/>
              </a:pPr>
              <a:t>‹#›</a:t>
            </a:fld>
            <a:endParaRPr lang="en-US" altLang="zh-TW"/>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0" y="-30163"/>
            <a:ext cx="9067800" cy="6889751"/>
            <a:chOff x="0" y="-30477"/>
            <a:chExt cx="9067800" cy="6889273"/>
          </a:xfrm>
        </p:grpSpPr>
        <p:cxnSp>
          <p:nvCxnSpPr>
            <p:cNvPr id="5" name="Straight Connector 4"/>
            <p:cNvCxnSpPr/>
            <p:nvPr/>
          </p:nvCxnSpPr>
          <p:spPr>
            <a:xfrm rot="16200000" flipH="1">
              <a:off x="-1447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6200000" flipH="1">
              <a:off x="-16380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14856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32382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33144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1371362" y="2971246"/>
              <a:ext cx="6857524"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2819162"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2704862"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2133362"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31239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1828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28191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2438162" y="3123646"/>
              <a:ext cx="6857524"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731724"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1141968"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9141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855549"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6200000" flipH="1">
              <a:off x="-26429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1953974" y="3325258"/>
              <a:ext cx="6857524" cy="206375"/>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23619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21333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106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876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028938" y="3237946"/>
              <a:ext cx="6857524"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7236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7998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52161"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304562" y="3199846"/>
              <a:ext cx="6857524"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190262"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381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6093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6860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3045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1028462"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782876"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13726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600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59051"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H="1">
              <a:off x="-1283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560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152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381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27434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20957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27053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1829038" y="3276046"/>
              <a:ext cx="6857524"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10670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2362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2646601" y="2722008"/>
              <a:ext cx="6857524"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30490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2895838"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2389426"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22370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flipH="1">
              <a:off x="17528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19814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3467338"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3467338"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4038839"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16200000" flipH="1">
              <a:off x="3886438"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4000738"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H="1">
              <a:off x="4572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37340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3619738"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42150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16200000" flipH="1">
              <a:off x="4343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4572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258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067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5219938"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487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5528707" y="3318116"/>
              <a:ext cx="6887685"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4850051" y="3226833"/>
              <a:ext cx="6857524"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5562839" y="3428446"/>
              <a:ext cx="6857524"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2552938" y="3390346"/>
              <a:ext cx="6857524"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3048238" y="3352246"/>
              <a:ext cx="6857524"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6200000" flipH="1">
              <a:off x="3238738" y="3237946"/>
              <a:ext cx="6857524"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2133838" y="3276046"/>
              <a:ext cx="6857524"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31482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37721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229338" y="2933146"/>
              <a:ext cx="6857524"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1371044" y="3200640"/>
              <a:ext cx="6859112"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89" name="Group 92"/>
          <p:cNvGrpSpPr>
            <a:grpSpLocks/>
          </p:cNvGrpSpPr>
          <p:nvPr/>
        </p:nvGrpSpPr>
        <p:grpSpPr bwMode="auto">
          <a:xfrm>
            <a:off x="0" y="2057400"/>
            <a:ext cx="4802188" cy="2820988"/>
            <a:chOff x="0" y="2057400"/>
            <a:chExt cx="4801394" cy="2820988"/>
          </a:xfrm>
        </p:grpSpPr>
        <p:cxnSp>
          <p:nvCxnSpPr>
            <p:cNvPr id="90" name="Straight Connector 89"/>
            <p:cNvCxnSpPr/>
            <p:nvPr/>
          </p:nvCxnSpPr>
          <p:spPr>
            <a:xfrm>
              <a:off x="0" y="20574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0" y="48768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rot="5400000">
              <a:off x="3391694" y="3467100"/>
              <a:ext cx="2817812"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3" name="Date Placeholder 3"/>
          <p:cNvSpPr>
            <a:spLocks noGrp="1"/>
          </p:cNvSpPr>
          <p:nvPr>
            <p:ph type="dt" sz="half" idx="10"/>
          </p:nvPr>
        </p:nvSpPr>
        <p:spPr/>
        <p:txBody>
          <a:bodyPr/>
          <a:lstStyle>
            <a:lvl1pPr>
              <a:defRPr>
                <a:latin typeface="Times New Roman" pitchFamily="18" charset="0"/>
              </a:defRPr>
            </a:lvl1pPr>
          </a:lstStyle>
          <a:p>
            <a:pPr>
              <a:defRPr/>
            </a:pPr>
            <a:fld id="{450D92C0-953D-484D-B5A1-C516C9521225}" type="datetimeFigureOut">
              <a:rPr lang="en-US" altLang="zh-TW"/>
              <a:pPr>
                <a:defRPr/>
              </a:pPr>
              <a:t>6/10/2014</a:t>
            </a:fld>
            <a:endParaRPr lang="en-US" altLang="zh-TW"/>
          </a:p>
        </p:txBody>
      </p:sp>
      <p:sp>
        <p:nvSpPr>
          <p:cNvPr id="94"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5" name="Slide Number Placeholder 5"/>
          <p:cNvSpPr>
            <a:spLocks noGrp="1"/>
          </p:cNvSpPr>
          <p:nvPr>
            <p:ph type="sldNum" sz="quarter" idx="12"/>
          </p:nvPr>
        </p:nvSpPr>
        <p:spPr/>
        <p:txBody>
          <a:bodyPr/>
          <a:lstStyle>
            <a:lvl1pPr>
              <a:defRPr>
                <a:latin typeface="Times New Roman" pitchFamily="18" charset="0"/>
              </a:defRPr>
            </a:lvl1pPr>
          </a:lstStyle>
          <a:p>
            <a:pPr>
              <a:defRPr/>
            </a:pPr>
            <a:fld id="{9EB01614-42AE-48E2-B281-35DC919A2F71}" type="slidenum">
              <a:rPr lang="en-US" altLang="zh-TW"/>
              <a:pPr>
                <a:defRPr/>
              </a:pPr>
              <a:t>‹#›</a:t>
            </a:fld>
            <a:endParaRPr lang="en-US" altLang="zh-TW"/>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CCEEE6F6-C394-4BF9-922E-5920AF136E16}"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3B05C415-1243-4182-9966-03A069296214}" type="slidenum">
              <a:rPr lang="en-US" altLang="zh-TW"/>
              <a:pPr>
                <a:defRPr/>
              </a:pPr>
              <a:t>‹#›</a:t>
            </a:fld>
            <a:endParaRPr lang="en-US" altLang="zh-TW"/>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4" name="Group 92"/>
          <p:cNvGrpSpPr>
            <a:grpSpLocks/>
          </p:cNvGrpSpPr>
          <p:nvPr/>
        </p:nvGrpSpPr>
        <p:grpSpPr bwMode="auto">
          <a:xfrm>
            <a:off x="0" y="-30163"/>
            <a:ext cx="9067800" cy="4846638"/>
            <a:chOff x="1" y="-30477"/>
            <a:chExt cx="9067799" cy="4526277"/>
          </a:xfrm>
        </p:grpSpPr>
        <p:cxnSp>
          <p:nvCxnSpPr>
            <p:cNvPr id="5" name="Straight Connector 4"/>
            <p:cNvCxnSpPr/>
            <p:nvPr/>
          </p:nvCxnSpPr>
          <p:spPr>
            <a:xfrm rot="16200000" flipH="1">
              <a:off x="-2715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6200000" flipH="1">
              <a:off x="-4620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3096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206226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213846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195360" y="1785840"/>
              <a:ext cx="450552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1643160"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2886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95736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94796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652560"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16431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790370" y="2019629"/>
              <a:ext cx="4495143"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555722"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34034"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618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67954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6200000" flipH="1">
              <a:off x="-1466947"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777972"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11859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9573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224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2052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2204939" y="2052540"/>
              <a:ext cx="450552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45234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37614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024634"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871440" y="2014440"/>
              <a:ext cx="450552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98574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155724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5666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18620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8714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147540"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1958878"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25486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776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835053"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H="1">
              <a:off x="1047653"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1736628"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13286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5572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39194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32717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38813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3005039" y="2090640"/>
              <a:ext cx="4505521"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22430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3538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822602" y="1536602"/>
              <a:ext cx="4505521"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42250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4071839"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56542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34130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flipH="1">
              <a:off x="29288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3081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4643339"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4643339"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5215633"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16200000" flipH="1">
              <a:off x="5062439"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5176739"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H="1">
              <a:off x="57482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49100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4795739"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3910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16200000" flipH="1">
              <a:off x="55196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748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6434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6243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63959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05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6709412" y="2137412"/>
              <a:ext cx="4526277"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026052" y="2041427"/>
              <a:ext cx="4505521"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38840" y="2241452"/>
              <a:ext cx="4505521"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3728939" y="2204940"/>
              <a:ext cx="450552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4224239" y="2166840"/>
              <a:ext cx="450552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6200000" flipH="1">
              <a:off x="4414739" y="2052540"/>
              <a:ext cx="450552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309839" y="2090640"/>
              <a:ext cx="450552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3242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49481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5405339" y="1747740"/>
              <a:ext cx="450552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25478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0" y="4311650"/>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89" name="Straight Connector 88"/>
          <p:cNvCxnSpPr/>
          <p:nvPr/>
        </p:nvCxnSpPr>
        <p:spPr>
          <a:xfrm>
            <a:off x="0" y="438785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0" y="6138863"/>
            <a:ext cx="9144000"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91" name="Date Placeholder 1"/>
          <p:cNvSpPr>
            <a:spLocks noGrp="1"/>
          </p:cNvSpPr>
          <p:nvPr>
            <p:ph type="dt" sz="half" idx="10"/>
          </p:nvPr>
        </p:nvSpPr>
        <p:spPr/>
        <p:txBody>
          <a:bodyPr/>
          <a:lstStyle>
            <a:lvl1pPr>
              <a:defRPr>
                <a:solidFill>
                  <a:srgbClr val="696464"/>
                </a:solidFill>
                <a:latin typeface="Times New Roman" pitchFamily="18" charset="0"/>
              </a:defRPr>
            </a:lvl1pPr>
          </a:lstStyle>
          <a:p>
            <a:pPr>
              <a:defRPr/>
            </a:pPr>
            <a:fld id="{22D6542F-8BE2-4D89-B305-83AD1D226EA1}" type="datetimeFigureOut">
              <a:rPr lang="en-US" altLang="zh-TW"/>
              <a:pPr>
                <a:defRPr/>
              </a:pPr>
              <a:t>6/10/2014</a:t>
            </a:fld>
            <a:endParaRPr lang="en-US" altLang="zh-TW"/>
          </a:p>
        </p:txBody>
      </p:sp>
      <p:sp>
        <p:nvSpPr>
          <p:cNvPr id="92" name="Footer Placeholder 90"/>
          <p:cNvSpPr>
            <a:spLocks noGrp="1"/>
          </p:cNvSpPr>
          <p:nvPr>
            <p:ph type="ftr" sz="quarter" idx="11"/>
          </p:nvPr>
        </p:nvSpPr>
        <p:spPr/>
        <p:txBody>
          <a:bodyPr/>
          <a:lstStyle>
            <a:lvl1pPr>
              <a:defRPr>
                <a:solidFill>
                  <a:srgbClr val="696464"/>
                </a:solidFill>
                <a:latin typeface="Times New Roman" pitchFamily="18" charset="0"/>
              </a:defRPr>
            </a:lvl1pPr>
          </a:lstStyle>
          <a:p>
            <a:pPr>
              <a:defRPr/>
            </a:pPr>
            <a:endParaRPr lang="zh-TW" altLang="zh-TW"/>
          </a:p>
        </p:txBody>
      </p:sp>
      <p:sp>
        <p:nvSpPr>
          <p:cNvPr id="93" name="Slide Number Placeholder 91"/>
          <p:cNvSpPr>
            <a:spLocks noGrp="1"/>
          </p:cNvSpPr>
          <p:nvPr>
            <p:ph type="sldNum" sz="quarter" idx="12"/>
          </p:nvPr>
        </p:nvSpPr>
        <p:spPr/>
        <p:txBody>
          <a:bodyPr/>
          <a:lstStyle>
            <a:lvl1pPr>
              <a:defRPr>
                <a:solidFill>
                  <a:srgbClr val="696464"/>
                </a:solidFill>
                <a:latin typeface="Times New Roman" pitchFamily="18" charset="0"/>
              </a:defRPr>
            </a:lvl1pPr>
          </a:lstStyle>
          <a:p>
            <a:pPr>
              <a:defRPr/>
            </a:pPr>
            <a:fld id="{2874C62A-483B-4729-988A-58045F9ADBE7}" type="slidenum">
              <a:rPr lang="en-US" altLang="zh-TW"/>
              <a:pPr>
                <a:defRPr/>
              </a:pPr>
              <a:t>‹#›</a:t>
            </a:fld>
            <a:endParaRPr lang="en-US" altLang="zh-TW"/>
          </a:p>
        </p:txBody>
      </p:sp>
    </p:spTree>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D30FC75C-6E1B-47B6-9E5A-2C3BBFF23CD4}"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E67B1829-BD69-46BC-B7BA-F68A128D31B9}" type="slidenum">
              <a:rPr lang="en-US" altLang="zh-TW"/>
              <a:pPr>
                <a:defRPr/>
              </a:pPr>
              <a:t>‹#›</a:t>
            </a:fld>
            <a:endParaRPr lang="en-US" altLang="zh-TW"/>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AEE08A0D-2423-411B-B580-43D6D073CA1A}"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2C44EE9C-649F-4CAF-974E-D623BF0A1952}" type="slidenum">
              <a:rPr lang="en-US" altLang="zh-TW"/>
              <a:pPr>
                <a:defRPr/>
              </a:pPr>
              <a:t>‹#›</a:t>
            </a:fld>
            <a:endParaRPr lang="en-US" altLang="zh-TW"/>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3ED1C835-E6C8-49C1-8720-355434860924}"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0952C37E-78C1-4616-AFE5-5D0840DCE60A}" type="slidenum">
              <a:rPr lang="en-US" altLang="zh-TW"/>
              <a:pPr>
                <a:defRPr/>
              </a:pPr>
              <a:t>‹#›</a:t>
            </a:fld>
            <a:endParaRPr lang="en-US" altLang="zh-TW"/>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0A951C9D-3BC4-45A8-A67C-9EF5D9938E09}"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EECDB4C6-2143-49FF-B602-E62E92143E10}" type="slidenum">
              <a:rPr lang="en-US" altLang="zh-TW"/>
              <a:pPr>
                <a:defRPr/>
              </a:pPr>
              <a:t>‹#›</a:t>
            </a:fld>
            <a:endParaRPr lang="en-US" altLang="zh-TW"/>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6" name="Straight Connector 5"/>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152400" y="1901952"/>
            <a:ext cx="2377440" cy="1371600"/>
          </a:xfrm>
        </p:spPr>
        <p:txBody>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atin typeface="Times New Roman" pitchFamily="18" charset="0"/>
              </a:defRPr>
            </a:lvl1pPr>
          </a:lstStyle>
          <a:p>
            <a:pPr>
              <a:defRPr/>
            </a:pPr>
            <a:fld id="{C0CB7FC2-5E05-45D1-A46C-E1335B16E78B}"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11" name="Slide Number Placeholder 6"/>
          <p:cNvSpPr>
            <a:spLocks noGrp="1"/>
          </p:cNvSpPr>
          <p:nvPr>
            <p:ph type="sldNum" sz="quarter" idx="12"/>
          </p:nvPr>
        </p:nvSpPr>
        <p:spPr/>
        <p:txBody>
          <a:bodyPr/>
          <a:lstStyle>
            <a:lvl1pPr>
              <a:defRPr>
                <a:latin typeface="Times New Roman" pitchFamily="18" charset="0"/>
              </a:defRPr>
            </a:lvl1pPr>
          </a:lstStyle>
          <a:p>
            <a:pPr>
              <a:defRPr/>
            </a:pPr>
            <a:fld id="{3049C3E2-8483-4274-9085-FE50FC309638}" type="slidenum">
              <a:rPr lang="en-US" altLang="zh-TW"/>
              <a:pPr>
                <a:defRPr/>
              </a:pPr>
              <a:t>‹#›</a:t>
            </a:fld>
            <a:endParaRPr lang="en-US" altLang="zh-TW"/>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FFE7BE76-83C8-4AFD-AD97-8F9E5D364D3E}"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4F2EA7F7-F3FB-4963-BDE0-5868FFE5DEFF}" type="slidenum">
              <a:rPr lang="en-US" altLang="zh-TW"/>
              <a:pPr>
                <a:defRPr/>
              </a:pPr>
              <a:t>‹#›</a:t>
            </a:fld>
            <a:endParaRPr lang="en-US" altLang="zh-TW"/>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6" name="Straight Connector 5"/>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2" name="Title 1"/>
          <p:cNvSpPr>
            <a:spLocks noGrp="1"/>
          </p:cNvSpPr>
          <p:nvPr>
            <p:ph type="title"/>
          </p:nvPr>
        </p:nvSpPr>
        <p:spPr>
          <a:xfrm>
            <a:off x="155448" y="1905000"/>
            <a:ext cx="2377440" cy="1371600"/>
          </a:xfrm>
        </p:spPr>
        <p:txBody>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atin typeface="Times New Roman" pitchFamily="18" charset="0"/>
              </a:defRPr>
            </a:lvl1pPr>
          </a:lstStyle>
          <a:p>
            <a:pPr>
              <a:defRPr/>
            </a:pPr>
            <a:fld id="{4CC384DF-B302-432C-B1B9-6CA4564E1C1E}"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11" name="Slide Number Placeholder 6"/>
          <p:cNvSpPr>
            <a:spLocks noGrp="1"/>
          </p:cNvSpPr>
          <p:nvPr>
            <p:ph type="sldNum" sz="quarter" idx="12"/>
          </p:nvPr>
        </p:nvSpPr>
        <p:spPr/>
        <p:txBody>
          <a:bodyPr/>
          <a:lstStyle>
            <a:lvl1pPr>
              <a:defRPr>
                <a:latin typeface="Times New Roman" pitchFamily="18" charset="0"/>
              </a:defRPr>
            </a:lvl1pPr>
          </a:lstStyle>
          <a:p>
            <a:pPr>
              <a:defRPr/>
            </a:pPr>
            <a:fld id="{EF3B386D-AEA4-4C10-B6F0-35C132B11BCA}" type="slidenum">
              <a:rPr lang="en-US" altLang="zh-TW"/>
              <a:pPr>
                <a:defRPr/>
              </a:pPr>
              <a:t>‹#›</a:t>
            </a:fld>
            <a:endParaRPr lang="en-US" altLang="zh-TW"/>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C3781E5E-5E5E-4875-8224-F457E9D306BF}"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D89D3203-6D9B-41BB-A863-38292EEE60DC}" type="slidenum">
              <a:rPr lang="en-US" altLang="zh-TW"/>
              <a:pPr>
                <a:defRPr/>
              </a:pPr>
              <a:t>‹#›</a:t>
            </a:fld>
            <a:endParaRPr lang="en-US" altLang="zh-TW"/>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6920E9D0-D1BC-4C48-8BE7-6438BF9B02E1}"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3DEA6253-0EDC-4423-BEE3-F3A35A6EB8DC}" type="slidenum">
              <a:rPr lang="en-US" altLang="zh-TW"/>
              <a:pPr>
                <a:defRPr/>
              </a:pPr>
              <a:t>‹#›</a:t>
            </a:fld>
            <a:endParaRPr lang="en-US" altLang="zh-TW"/>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83737187-F8CE-4683-980A-8C3EF3C09F6A}" type="slidenum">
              <a:rPr lang="en-US" altLang="zh-TW"/>
              <a:pPr>
                <a:defRPr/>
              </a:pPr>
              <a:t>‹#›</a:t>
            </a:fld>
            <a:endParaRPr lang="en-US" altLang="zh-TW"/>
          </a:p>
        </p:txBody>
      </p:sp>
    </p:spTree>
  </p:cSld>
  <p:clrMapOvr>
    <a:masterClrMapping/>
  </p:clrMapOvr>
  <p:transition spd="med">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8C3591E8-26A1-4C78-843C-3852800C7239}" type="slidenum">
              <a:rPr lang="en-US" altLang="zh-TW"/>
              <a:pPr>
                <a:defRPr/>
              </a:pPr>
              <a:t>‹#›</a:t>
            </a:fld>
            <a:endParaRPr lang="en-US" altLang="zh-TW"/>
          </a:p>
        </p:txBody>
      </p:sp>
    </p:spTree>
  </p:cSld>
  <p:clrMapOvr>
    <a:masterClrMapping/>
  </p:clrMapOvr>
  <p:transition spd="med">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E87E9BAC-3389-483A-B52D-D87B5F7B1CDD}" type="slidenum">
              <a:rPr lang="en-US" altLang="zh-TW"/>
              <a:pPr>
                <a:defRPr/>
              </a:pPr>
              <a:t>‹#›</a:t>
            </a:fld>
            <a:endParaRPr lang="en-US" altLang="zh-TW"/>
          </a:p>
        </p:txBody>
      </p:sp>
    </p:spTree>
  </p:cSld>
  <p:clrMapOvr>
    <a:masterClrMapping/>
  </p:clrMapOvr>
  <p:transition spd="med">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45093013-2381-491C-BA2B-ACE720B89151}" type="slidenum">
              <a:rPr lang="en-US" altLang="zh-TW"/>
              <a:pPr>
                <a:defRPr/>
              </a:pPr>
              <a:t>‹#›</a:t>
            </a:fld>
            <a:endParaRPr lang="en-US" altLang="zh-TW"/>
          </a:p>
        </p:txBody>
      </p:sp>
    </p:spTree>
  </p:cSld>
  <p:clrMapOvr>
    <a:masterClrMapping/>
  </p:clrMapOvr>
  <p:transition spd="med">
    <p:rand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9" name="Rectangle 6"/>
          <p:cNvSpPr>
            <a:spLocks noGrp="1" noChangeArrowheads="1"/>
          </p:cNvSpPr>
          <p:nvPr>
            <p:ph type="sldNum" sz="quarter" idx="12"/>
          </p:nvPr>
        </p:nvSpPr>
        <p:spPr>
          <a:ln/>
        </p:spPr>
        <p:txBody>
          <a:bodyPr/>
          <a:lstStyle>
            <a:lvl1pPr>
              <a:defRPr/>
            </a:lvl1pPr>
          </a:lstStyle>
          <a:p>
            <a:pPr>
              <a:defRPr/>
            </a:pPr>
            <a:fld id="{D8B7EA8E-997E-4A54-B44D-E31671ED858E}" type="slidenum">
              <a:rPr lang="en-US" altLang="zh-TW"/>
              <a:pPr>
                <a:defRPr/>
              </a:pPr>
              <a:t>‹#›</a:t>
            </a:fld>
            <a:endParaRPr lang="en-US" altLang="zh-TW"/>
          </a:p>
        </p:txBody>
      </p:sp>
    </p:spTree>
  </p:cSld>
  <p:clrMapOvr>
    <a:masterClrMapping/>
  </p:clrMapOvr>
  <p:transition spd="med">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5" name="Rectangle 6"/>
          <p:cNvSpPr>
            <a:spLocks noGrp="1" noChangeArrowheads="1"/>
          </p:cNvSpPr>
          <p:nvPr>
            <p:ph type="sldNum" sz="quarter" idx="12"/>
          </p:nvPr>
        </p:nvSpPr>
        <p:spPr>
          <a:ln/>
        </p:spPr>
        <p:txBody>
          <a:bodyPr/>
          <a:lstStyle>
            <a:lvl1pPr>
              <a:defRPr/>
            </a:lvl1pPr>
          </a:lstStyle>
          <a:p>
            <a:pPr>
              <a:defRPr/>
            </a:pPr>
            <a:fld id="{8724AEFD-8891-4A76-95A7-5590127528C4}" type="slidenum">
              <a:rPr lang="en-US" altLang="zh-TW"/>
              <a:pPr>
                <a:defRPr/>
              </a:pPr>
              <a:t>‹#›</a:t>
            </a:fld>
            <a:endParaRPr lang="en-US" altLang="zh-TW"/>
          </a:p>
        </p:txBody>
      </p:sp>
    </p:spTree>
  </p:cSld>
  <p:clrMapOvr>
    <a:masterClrMapping/>
  </p:clrMapOvr>
  <p:transition spd="med">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4" name="Rectangle 6"/>
          <p:cNvSpPr>
            <a:spLocks noGrp="1" noChangeArrowheads="1"/>
          </p:cNvSpPr>
          <p:nvPr>
            <p:ph type="sldNum" sz="quarter" idx="12"/>
          </p:nvPr>
        </p:nvSpPr>
        <p:spPr>
          <a:ln/>
        </p:spPr>
        <p:txBody>
          <a:bodyPr/>
          <a:lstStyle>
            <a:lvl1pPr>
              <a:defRPr/>
            </a:lvl1pPr>
          </a:lstStyle>
          <a:p>
            <a:pPr>
              <a:defRPr/>
            </a:pPr>
            <a:fld id="{656A56B9-D354-455E-A5A7-B7632C7440BD}" type="slidenum">
              <a:rPr lang="en-US" altLang="zh-TW"/>
              <a:pPr>
                <a:defRPr/>
              </a:pPr>
              <a:t>‹#›</a:t>
            </a:fld>
            <a:endParaRPr lang="en-US" altLang="zh-TW"/>
          </a:p>
        </p:txBody>
      </p:sp>
    </p:spTree>
  </p:cSld>
  <p:clrMapOvr>
    <a:masterClrMapping/>
  </p:clrMapOvr>
  <p:transition spd="med">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A8B29B43-D414-4C29-8CBE-2B529D473E69}"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1F2EC59B-F5E1-4127-BB37-C8484F54C6CF}" type="slidenum">
              <a:rPr lang="en-US" altLang="zh-TW"/>
              <a:pPr>
                <a:defRPr/>
              </a:pPr>
              <a:t>‹#›</a:t>
            </a:fld>
            <a:endParaRPr lang="en-US" altLang="zh-TW"/>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C9E9CB49-CE1A-42B9-ABA1-E4CECC996F4C}" type="slidenum">
              <a:rPr lang="en-US" altLang="zh-TW"/>
              <a:pPr>
                <a:defRPr/>
              </a:pPr>
              <a:t>‹#›</a:t>
            </a:fld>
            <a:endParaRPr lang="en-US" altLang="zh-TW"/>
          </a:p>
        </p:txBody>
      </p:sp>
    </p:spTree>
  </p:cSld>
  <p:clrMapOvr>
    <a:masterClrMapping/>
  </p:clrMapOvr>
  <p:transition spd="med">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A6821674-B5DA-4C28-A8B7-C074C989B2D3}" type="slidenum">
              <a:rPr lang="en-US" altLang="zh-TW"/>
              <a:pPr>
                <a:defRPr/>
              </a:pPr>
              <a:t>‹#›</a:t>
            </a:fld>
            <a:endParaRPr lang="en-US" altLang="zh-TW"/>
          </a:p>
        </p:txBody>
      </p:sp>
    </p:spTree>
  </p:cSld>
  <p:clrMapOvr>
    <a:masterClrMapping/>
  </p:clrMapOvr>
  <p:transition spd="med">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8D5EDBB0-9199-4837-BB29-475BF8FF68F7}" type="slidenum">
              <a:rPr lang="en-US" altLang="zh-TW"/>
              <a:pPr>
                <a:defRPr/>
              </a:pPr>
              <a:t>‹#›</a:t>
            </a:fld>
            <a:endParaRPr lang="en-US" altLang="zh-TW"/>
          </a:p>
        </p:txBody>
      </p:sp>
    </p:spTree>
  </p:cSld>
  <p:clrMapOvr>
    <a:masterClrMapping/>
  </p:clrMapOvr>
  <p:transition spd="med">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949A790F-F438-4F2D-A11D-005E0BBB335F}" type="slidenum">
              <a:rPr lang="en-US" altLang="zh-TW"/>
              <a:pPr>
                <a:defRPr/>
              </a:pPr>
              <a:t>‹#›</a:t>
            </a:fld>
            <a:endParaRPr lang="en-US" altLang="zh-TW"/>
          </a:p>
        </p:txBody>
      </p:sp>
    </p:spTree>
  </p:cSld>
  <p:clrMapOvr>
    <a:masterClrMapping/>
  </p:clrMapOvr>
  <p:transition spd="med">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9DBF8B52-2C19-490B-8DB2-20FA8913C977}" type="slidenum">
              <a:rPr lang="en-US" altLang="zh-TW"/>
              <a:pPr>
                <a:defRPr/>
              </a:pPr>
              <a:t>‹#›</a:t>
            </a:fld>
            <a:endParaRPr lang="en-US" altLang="zh-TW"/>
          </a:p>
        </p:txBody>
      </p:sp>
    </p:spTree>
  </p:cSld>
  <p:clrMapOvr>
    <a:masterClrMapping/>
  </p:clrMapOvr>
  <p:transition spd="med">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5538B4FD-3F13-43E0-9549-5428EA4A6260}" type="slidenum">
              <a:rPr lang="en-US" altLang="zh-TW"/>
              <a:pPr>
                <a:defRPr/>
              </a:pPr>
              <a:t>‹#›</a:t>
            </a:fld>
            <a:endParaRPr lang="en-US" altLang="zh-TW"/>
          </a:p>
        </p:txBody>
      </p:sp>
    </p:spTree>
  </p:cSld>
  <p:clrMapOvr>
    <a:masterClrMapping/>
  </p:clrMapOvr>
  <p:transition spd="med">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EBE4ACDF-3C5C-440D-93B2-8AB1AFCC836E}" type="slidenum">
              <a:rPr lang="en-US" altLang="zh-TW"/>
              <a:pPr>
                <a:defRPr/>
              </a:pPr>
              <a:t>‹#›</a:t>
            </a:fld>
            <a:endParaRPr lang="en-US" altLang="zh-TW"/>
          </a:p>
        </p:txBody>
      </p:sp>
    </p:spTree>
  </p:cSld>
  <p:clrMapOvr>
    <a:masterClrMapping/>
  </p:clrMapOvr>
  <p:transition spd="med">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ECDCEA79-D9EA-4720-88CE-016CDA999B01}" type="slidenum">
              <a:rPr lang="en-US" altLang="zh-TW"/>
              <a:pPr>
                <a:defRPr/>
              </a:pPr>
              <a:t>‹#›</a:t>
            </a:fld>
            <a:endParaRPr lang="en-US" altLang="zh-TW"/>
          </a:p>
        </p:txBody>
      </p:sp>
    </p:spTree>
  </p:cSld>
  <p:clrMapOvr>
    <a:masterClrMapping/>
  </p:clrMapOvr>
  <p:transition spd="med">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9" name="Rectangle 6"/>
          <p:cNvSpPr>
            <a:spLocks noGrp="1" noChangeArrowheads="1"/>
          </p:cNvSpPr>
          <p:nvPr>
            <p:ph type="sldNum" sz="quarter" idx="12"/>
          </p:nvPr>
        </p:nvSpPr>
        <p:spPr>
          <a:ln/>
        </p:spPr>
        <p:txBody>
          <a:bodyPr/>
          <a:lstStyle>
            <a:lvl1pPr>
              <a:defRPr/>
            </a:lvl1pPr>
          </a:lstStyle>
          <a:p>
            <a:pPr>
              <a:defRPr/>
            </a:pPr>
            <a:fld id="{2018EA6B-EC80-436C-96B3-9F3C6228C509}" type="slidenum">
              <a:rPr lang="en-US" altLang="zh-TW"/>
              <a:pPr>
                <a:defRPr/>
              </a:pPr>
              <a:t>‹#›</a:t>
            </a:fld>
            <a:endParaRPr lang="en-US" altLang="zh-TW"/>
          </a:p>
        </p:txBody>
      </p:sp>
    </p:spTree>
  </p:cSld>
  <p:clrMapOvr>
    <a:masterClrMapping/>
  </p:clrMapOvr>
  <p:transition spd="med">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5" name="Rectangle 6"/>
          <p:cNvSpPr>
            <a:spLocks noGrp="1" noChangeArrowheads="1"/>
          </p:cNvSpPr>
          <p:nvPr>
            <p:ph type="sldNum" sz="quarter" idx="12"/>
          </p:nvPr>
        </p:nvSpPr>
        <p:spPr>
          <a:ln/>
        </p:spPr>
        <p:txBody>
          <a:bodyPr/>
          <a:lstStyle>
            <a:lvl1pPr>
              <a:defRPr/>
            </a:lvl1pPr>
          </a:lstStyle>
          <a:p>
            <a:pPr>
              <a:defRPr/>
            </a:pPr>
            <a:fld id="{24477720-84A2-46E6-8676-D9C229496A23}" type="slidenum">
              <a:rPr lang="en-US" altLang="zh-TW"/>
              <a:pPr>
                <a:defRPr/>
              </a:pPr>
              <a:t>‹#›</a:t>
            </a:fld>
            <a:endParaRPr lang="en-US" altLang="zh-TW"/>
          </a:p>
        </p:txBody>
      </p:sp>
    </p:spTree>
  </p:cSld>
  <p:clrMapOvr>
    <a:masterClrMapping/>
  </p:clrMapOvr>
  <p:transition spd="med">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3384A6F0-B527-4859-BF61-92D04690F1E0}"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989C297E-30C0-4B66-B9F3-657D9F85DD6D}" type="slidenum">
              <a:rPr lang="en-US" altLang="zh-TW"/>
              <a:pPr>
                <a:defRPr/>
              </a:pPr>
              <a:t>‹#›</a:t>
            </a:fld>
            <a:endParaRPr lang="en-US" altLang="zh-TW"/>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4" name="Rectangle 6"/>
          <p:cNvSpPr>
            <a:spLocks noGrp="1" noChangeArrowheads="1"/>
          </p:cNvSpPr>
          <p:nvPr>
            <p:ph type="sldNum" sz="quarter" idx="12"/>
          </p:nvPr>
        </p:nvSpPr>
        <p:spPr>
          <a:ln/>
        </p:spPr>
        <p:txBody>
          <a:bodyPr/>
          <a:lstStyle>
            <a:lvl1pPr>
              <a:defRPr/>
            </a:lvl1pPr>
          </a:lstStyle>
          <a:p>
            <a:pPr>
              <a:defRPr/>
            </a:pPr>
            <a:fld id="{1E334A88-02FC-401D-AD50-5D456CF07D2F}" type="slidenum">
              <a:rPr lang="en-US" altLang="zh-TW"/>
              <a:pPr>
                <a:defRPr/>
              </a:pPr>
              <a:t>‹#›</a:t>
            </a:fld>
            <a:endParaRPr lang="en-US" altLang="zh-TW"/>
          </a:p>
        </p:txBody>
      </p:sp>
    </p:spTree>
  </p:cSld>
  <p:clrMapOvr>
    <a:masterClrMapping/>
  </p:clrMapOvr>
  <p:transition spd="med">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0C7C0236-8AFF-4D6A-959B-04940AA243CA}" type="slidenum">
              <a:rPr lang="en-US" altLang="zh-TW"/>
              <a:pPr>
                <a:defRPr/>
              </a:pPr>
              <a:t>‹#›</a:t>
            </a:fld>
            <a:endParaRPr lang="en-US" altLang="zh-TW"/>
          </a:p>
        </p:txBody>
      </p:sp>
    </p:spTree>
  </p:cSld>
  <p:clrMapOvr>
    <a:masterClrMapping/>
  </p:clrMapOvr>
  <p:transition spd="med">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22B0FF3B-451A-4590-8F76-95F07FF78F97}" type="slidenum">
              <a:rPr lang="en-US" altLang="zh-TW"/>
              <a:pPr>
                <a:defRPr/>
              </a:pPr>
              <a:t>‹#›</a:t>
            </a:fld>
            <a:endParaRPr lang="en-US" altLang="zh-TW"/>
          </a:p>
        </p:txBody>
      </p:sp>
    </p:spTree>
  </p:cSld>
  <p:clrMapOvr>
    <a:masterClrMapping/>
  </p:clrMapOvr>
  <p:transition spd="med">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95EB3DD4-544C-40FC-9F31-0D05952FA4E1}" type="slidenum">
              <a:rPr lang="en-US" altLang="zh-TW"/>
              <a:pPr>
                <a:defRPr/>
              </a:pPr>
              <a:t>‹#›</a:t>
            </a:fld>
            <a:endParaRPr lang="en-US" altLang="zh-TW"/>
          </a:p>
        </p:txBody>
      </p:sp>
    </p:spTree>
  </p:cSld>
  <p:clrMapOvr>
    <a:masterClrMapping/>
  </p:clrMapOvr>
  <p:transition spd="med">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B83116C6-A60A-4304-A401-D9ADFBAB371B}" type="slidenum">
              <a:rPr lang="en-US" altLang="zh-TW"/>
              <a:pPr>
                <a:defRPr/>
              </a:pPr>
              <a:t>‹#›</a:t>
            </a:fld>
            <a:endParaRPr lang="en-US" altLang="zh-TW"/>
          </a:p>
        </p:txBody>
      </p:sp>
    </p:spTree>
  </p:cSld>
  <p:clrMapOvr>
    <a:masterClrMapping/>
  </p:clrMapOvr>
  <p:transition spd="med">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4429B18E-A0B2-40DB-81D0-653C96CED4A2}" type="slidenum">
              <a:rPr lang="en-US" altLang="zh-TW"/>
              <a:pPr>
                <a:defRPr/>
              </a:pPr>
              <a:t>‹#›</a:t>
            </a:fld>
            <a:endParaRPr lang="en-US" altLang="zh-TW"/>
          </a:p>
        </p:txBody>
      </p:sp>
    </p:spTree>
  </p:cSld>
  <p:clrMapOvr>
    <a:masterClrMapping/>
  </p:clrMapOvr>
  <p:transition spd="med">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2768A920-31BA-4826-9F1A-40FDA82E9D4B}" type="slidenum">
              <a:rPr lang="en-US" altLang="zh-TW"/>
              <a:pPr>
                <a:defRPr/>
              </a:pPr>
              <a:t>‹#›</a:t>
            </a:fld>
            <a:endParaRPr lang="en-US" altLang="zh-TW"/>
          </a:p>
        </p:txBody>
      </p:sp>
    </p:spTree>
  </p:cSld>
  <p:clrMapOvr>
    <a:masterClrMapping/>
  </p:clrMapOvr>
  <p:transition spd="med">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3940E0F9-7F69-46E0-9DED-6D7E8480F954}" type="slidenum">
              <a:rPr lang="en-US" altLang="zh-TW"/>
              <a:pPr>
                <a:defRPr/>
              </a:pPr>
              <a:t>‹#›</a:t>
            </a:fld>
            <a:endParaRPr lang="en-US" altLang="zh-TW"/>
          </a:p>
        </p:txBody>
      </p:sp>
    </p:spTree>
  </p:cSld>
  <p:clrMapOvr>
    <a:masterClrMapping/>
  </p:clrMapOvr>
  <p:transition spd="med">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1778F121-A4E4-477A-832A-E521D160D792}" type="slidenum">
              <a:rPr lang="en-US" altLang="zh-TW"/>
              <a:pPr>
                <a:defRPr/>
              </a:pPr>
              <a:t>‹#›</a:t>
            </a:fld>
            <a:endParaRPr lang="en-US" altLang="zh-TW"/>
          </a:p>
        </p:txBody>
      </p:sp>
    </p:spTree>
  </p:cSld>
  <p:clrMapOvr>
    <a:masterClrMapping/>
  </p:clrMapOvr>
  <p:transition spd="med">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9" name="Rectangle 6"/>
          <p:cNvSpPr>
            <a:spLocks noGrp="1" noChangeArrowheads="1"/>
          </p:cNvSpPr>
          <p:nvPr>
            <p:ph type="sldNum" sz="quarter" idx="12"/>
          </p:nvPr>
        </p:nvSpPr>
        <p:spPr>
          <a:ln/>
        </p:spPr>
        <p:txBody>
          <a:bodyPr/>
          <a:lstStyle>
            <a:lvl1pPr>
              <a:defRPr/>
            </a:lvl1pPr>
          </a:lstStyle>
          <a:p>
            <a:pPr>
              <a:defRPr/>
            </a:pPr>
            <a:fld id="{C77192A9-8103-40CB-ADD8-29B8D9F52AAA}" type="slidenum">
              <a:rPr lang="en-US" altLang="zh-TW"/>
              <a:pPr>
                <a:defRPr/>
              </a:pPr>
              <a:t>‹#›</a:t>
            </a:fld>
            <a:endParaRPr lang="en-US" altLang="zh-TW"/>
          </a:p>
        </p:txBody>
      </p:sp>
    </p:spTree>
  </p:cSld>
  <p:clrMapOvr>
    <a:masterClrMapping/>
  </p:clrMapOvr>
  <p:transition spd="med">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0F4C317C-2FA1-492A-949E-90F09F5B07AF}"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0481ADED-EE3F-4A51-BC9D-F29DD1929E2B}" type="slidenum">
              <a:rPr lang="en-US" altLang="zh-TW"/>
              <a:pPr>
                <a:defRPr/>
              </a:pPr>
              <a:t>‹#›</a:t>
            </a:fld>
            <a:endParaRPr lang="en-US" altLang="zh-TW"/>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5" name="Rectangle 6"/>
          <p:cNvSpPr>
            <a:spLocks noGrp="1" noChangeArrowheads="1"/>
          </p:cNvSpPr>
          <p:nvPr>
            <p:ph type="sldNum" sz="quarter" idx="12"/>
          </p:nvPr>
        </p:nvSpPr>
        <p:spPr>
          <a:ln/>
        </p:spPr>
        <p:txBody>
          <a:bodyPr/>
          <a:lstStyle>
            <a:lvl1pPr>
              <a:defRPr/>
            </a:lvl1pPr>
          </a:lstStyle>
          <a:p>
            <a:pPr>
              <a:defRPr/>
            </a:pPr>
            <a:fld id="{F1AAED26-8AFA-47D4-AA16-97DA52AEB734}" type="slidenum">
              <a:rPr lang="en-US" altLang="zh-TW"/>
              <a:pPr>
                <a:defRPr/>
              </a:pPr>
              <a:t>‹#›</a:t>
            </a:fld>
            <a:endParaRPr lang="en-US" altLang="zh-TW"/>
          </a:p>
        </p:txBody>
      </p:sp>
    </p:spTree>
  </p:cSld>
  <p:clrMapOvr>
    <a:masterClrMapping/>
  </p:clrMapOvr>
  <p:transition spd="med">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4" name="Rectangle 6"/>
          <p:cNvSpPr>
            <a:spLocks noGrp="1" noChangeArrowheads="1"/>
          </p:cNvSpPr>
          <p:nvPr>
            <p:ph type="sldNum" sz="quarter" idx="12"/>
          </p:nvPr>
        </p:nvSpPr>
        <p:spPr>
          <a:ln/>
        </p:spPr>
        <p:txBody>
          <a:bodyPr/>
          <a:lstStyle>
            <a:lvl1pPr>
              <a:defRPr/>
            </a:lvl1pPr>
          </a:lstStyle>
          <a:p>
            <a:pPr>
              <a:defRPr/>
            </a:pPr>
            <a:fld id="{0F0DD897-3B17-47F7-9BBB-D4985831377C}" type="slidenum">
              <a:rPr lang="en-US" altLang="zh-TW"/>
              <a:pPr>
                <a:defRPr/>
              </a:pPr>
              <a:t>‹#›</a:t>
            </a:fld>
            <a:endParaRPr lang="en-US" altLang="zh-TW"/>
          </a:p>
        </p:txBody>
      </p:sp>
    </p:spTree>
  </p:cSld>
  <p:clrMapOvr>
    <a:masterClrMapping/>
  </p:clrMapOvr>
  <p:transition spd="med">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37751193-E83B-4A4B-8CBF-541D94142203}" type="slidenum">
              <a:rPr lang="en-US" altLang="zh-TW"/>
              <a:pPr>
                <a:defRPr/>
              </a:pPr>
              <a:t>‹#›</a:t>
            </a:fld>
            <a:endParaRPr lang="en-US" altLang="zh-TW"/>
          </a:p>
        </p:txBody>
      </p:sp>
    </p:spTree>
  </p:cSld>
  <p:clrMapOvr>
    <a:masterClrMapping/>
  </p:clrMapOvr>
  <p:transition spd="med">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32D1874A-9ACB-4463-BB22-C1E87FCA4A99}" type="slidenum">
              <a:rPr lang="en-US" altLang="zh-TW"/>
              <a:pPr>
                <a:defRPr/>
              </a:pPr>
              <a:t>‹#›</a:t>
            </a:fld>
            <a:endParaRPr lang="en-US" altLang="zh-TW"/>
          </a:p>
        </p:txBody>
      </p:sp>
    </p:spTree>
  </p:cSld>
  <p:clrMapOvr>
    <a:masterClrMapping/>
  </p:clrMapOvr>
  <p:transition spd="med">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FE954ADE-9D20-4354-B0DC-A8E9A08DFC1E}" type="slidenum">
              <a:rPr lang="en-US" altLang="zh-TW"/>
              <a:pPr>
                <a:defRPr/>
              </a:pPr>
              <a:t>‹#›</a:t>
            </a:fld>
            <a:endParaRPr lang="en-US" altLang="zh-TW"/>
          </a:p>
        </p:txBody>
      </p:sp>
    </p:spTree>
  </p:cSld>
  <p:clrMapOvr>
    <a:masterClrMapping/>
  </p:clrMapOvr>
  <p:transition spd="med">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C3E0E1F9-A4B3-4CD7-B7F2-4B4FAC784B09}" type="slidenum">
              <a:rPr lang="en-US" altLang="zh-TW"/>
              <a:pPr>
                <a:defRPr/>
              </a:pPr>
              <a:t>‹#›</a:t>
            </a:fld>
            <a:endParaRPr lang="en-US" altLang="zh-TW"/>
          </a:p>
        </p:txBody>
      </p:sp>
    </p:spTree>
  </p:cSld>
  <p:clrMapOvr>
    <a:masterClrMapping/>
  </p:clrMapOvr>
  <p:transition spd="med">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0" y="-30163"/>
            <a:ext cx="9067800" cy="6889751"/>
            <a:chOff x="0" y="-30477"/>
            <a:chExt cx="9067800" cy="6889273"/>
          </a:xfrm>
        </p:grpSpPr>
        <p:cxnSp>
          <p:nvCxnSpPr>
            <p:cNvPr id="5" name="Straight Connector 4"/>
            <p:cNvCxnSpPr/>
            <p:nvPr/>
          </p:nvCxnSpPr>
          <p:spPr>
            <a:xfrm rot="16200000" flipH="1">
              <a:off x="-1447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6200000" flipH="1">
              <a:off x="-16380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1485662"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32382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33144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1371362" y="2971246"/>
              <a:ext cx="6857524"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2819162"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2704862"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2133362"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31239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18285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28191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2438162" y="3123646"/>
              <a:ext cx="6857524"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731724"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1141968"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9141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855549"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6200000" flipH="1">
              <a:off x="-26429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1953974" y="3325258"/>
              <a:ext cx="6857524" cy="206375"/>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2361962"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21333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106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876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028938" y="3237946"/>
              <a:ext cx="6857524"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723662"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799862"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52161"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304562" y="3199846"/>
              <a:ext cx="6857524"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190262"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381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609362"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6860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304562"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1028462"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782876" y="2722008"/>
              <a:ext cx="6857524"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13726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600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59051"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H="1">
              <a:off x="-128349" y="3252233"/>
              <a:ext cx="6857524"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560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152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381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2743438" y="3352246"/>
              <a:ext cx="6857524"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20957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27053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1829038" y="3276046"/>
              <a:ext cx="6857524"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10670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23624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2646601" y="2722008"/>
              <a:ext cx="6857524"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3049032" y="3276840"/>
              <a:ext cx="6857524"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2895838" y="3276046"/>
              <a:ext cx="6857524"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2389426" y="3226833"/>
              <a:ext cx="6857524"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22370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flipH="1">
              <a:off x="17528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19814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3467338" y="3314146"/>
              <a:ext cx="6857524"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3467338" y="3314146"/>
              <a:ext cx="6857524"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4038839" y="3428446"/>
              <a:ext cx="6857524" cy="3175"/>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16200000" flipH="1">
              <a:off x="3886438" y="3199846"/>
              <a:ext cx="6857524"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4000738" y="3237946"/>
              <a:ext cx="6857524"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H="1">
              <a:off x="4572238" y="3199846"/>
              <a:ext cx="6857524"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37340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3619738" y="3314146"/>
              <a:ext cx="6857524"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42150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16200000" flipH="1">
              <a:off x="43436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4572238" y="3352246"/>
              <a:ext cx="6857524"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258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0675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5219938" y="3237946"/>
              <a:ext cx="6857524"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4877038" y="3352246"/>
              <a:ext cx="6857524"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5528707" y="3318116"/>
              <a:ext cx="6887685"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4850051" y="3226833"/>
              <a:ext cx="6857524"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4751626" y="3325258"/>
              <a:ext cx="6857524"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5562839" y="3428446"/>
              <a:ext cx="6857524"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2552938" y="3390346"/>
              <a:ext cx="6857524"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3048238" y="3352246"/>
              <a:ext cx="6857524"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6200000" flipH="1">
              <a:off x="3238738" y="3237946"/>
              <a:ext cx="6857524"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2133838" y="3276046"/>
              <a:ext cx="6857524"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3148251" y="3252233"/>
              <a:ext cx="6857524"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3772138" y="3237946"/>
              <a:ext cx="6857524"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4229338" y="2933146"/>
              <a:ext cx="6857524"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1371044" y="3200640"/>
              <a:ext cx="6859112"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89" name="Group 92"/>
          <p:cNvGrpSpPr>
            <a:grpSpLocks/>
          </p:cNvGrpSpPr>
          <p:nvPr/>
        </p:nvGrpSpPr>
        <p:grpSpPr bwMode="auto">
          <a:xfrm>
            <a:off x="0" y="2057400"/>
            <a:ext cx="4802188" cy="2820988"/>
            <a:chOff x="0" y="2057400"/>
            <a:chExt cx="4801394" cy="2820988"/>
          </a:xfrm>
        </p:grpSpPr>
        <p:cxnSp>
          <p:nvCxnSpPr>
            <p:cNvPr id="90" name="Straight Connector 89"/>
            <p:cNvCxnSpPr/>
            <p:nvPr/>
          </p:nvCxnSpPr>
          <p:spPr>
            <a:xfrm>
              <a:off x="0" y="20574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0" y="4876800"/>
              <a:ext cx="4799806"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rot="5400000">
              <a:off x="3391694" y="3467100"/>
              <a:ext cx="2817812"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3" name="Date Placeholder 3"/>
          <p:cNvSpPr>
            <a:spLocks noGrp="1"/>
          </p:cNvSpPr>
          <p:nvPr>
            <p:ph type="dt" sz="half" idx="10"/>
          </p:nvPr>
        </p:nvSpPr>
        <p:spPr/>
        <p:txBody>
          <a:bodyPr/>
          <a:lstStyle>
            <a:lvl1pPr>
              <a:defRPr>
                <a:latin typeface="Times New Roman" pitchFamily="18" charset="0"/>
              </a:defRPr>
            </a:lvl1pPr>
          </a:lstStyle>
          <a:p>
            <a:pPr>
              <a:defRPr/>
            </a:pPr>
            <a:fld id="{F5CC6E64-1E11-4CF0-8A37-7192DA9C0C8B}" type="datetimeFigureOut">
              <a:rPr lang="en-US" altLang="zh-TW"/>
              <a:pPr>
                <a:defRPr/>
              </a:pPr>
              <a:t>6/10/2014</a:t>
            </a:fld>
            <a:endParaRPr lang="en-US" altLang="zh-TW"/>
          </a:p>
        </p:txBody>
      </p:sp>
      <p:sp>
        <p:nvSpPr>
          <p:cNvPr id="94"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5" name="Slide Number Placeholder 5"/>
          <p:cNvSpPr>
            <a:spLocks noGrp="1"/>
          </p:cNvSpPr>
          <p:nvPr>
            <p:ph type="sldNum" sz="quarter" idx="12"/>
          </p:nvPr>
        </p:nvSpPr>
        <p:spPr/>
        <p:txBody>
          <a:bodyPr/>
          <a:lstStyle>
            <a:lvl1pPr>
              <a:defRPr>
                <a:latin typeface="Times New Roman" pitchFamily="18" charset="0"/>
              </a:defRPr>
            </a:lvl1pPr>
          </a:lstStyle>
          <a:p>
            <a:pPr>
              <a:defRPr/>
            </a:pPr>
            <a:fld id="{53A4B9CE-3815-47AB-B3F0-6510B25701BD}" type="slidenum">
              <a:rPr lang="en-US" altLang="zh-TW"/>
              <a:pPr>
                <a:defRPr/>
              </a:pPr>
              <a:t>‹#›</a:t>
            </a:fld>
            <a:endParaRPr lang="en-US" altLang="zh-TW"/>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B9F4151E-42A9-4917-8322-FD1A86C05879}"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FDB78156-6B2D-4AB8-A494-A01812708457}" type="slidenum">
              <a:rPr lang="en-US" altLang="zh-TW"/>
              <a:pPr>
                <a:defRPr/>
              </a:pPr>
              <a:t>‹#›</a:t>
            </a:fld>
            <a:endParaRPr lang="en-US" altLang="zh-TW"/>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4" name="Group 92"/>
          <p:cNvGrpSpPr>
            <a:grpSpLocks/>
          </p:cNvGrpSpPr>
          <p:nvPr/>
        </p:nvGrpSpPr>
        <p:grpSpPr bwMode="auto">
          <a:xfrm>
            <a:off x="0" y="-30163"/>
            <a:ext cx="9067800" cy="4846638"/>
            <a:chOff x="1" y="-30477"/>
            <a:chExt cx="9067799" cy="4526277"/>
          </a:xfrm>
        </p:grpSpPr>
        <p:cxnSp>
          <p:nvCxnSpPr>
            <p:cNvPr id="5" name="Straight Connector 4"/>
            <p:cNvCxnSpPr/>
            <p:nvPr/>
          </p:nvCxnSpPr>
          <p:spPr>
            <a:xfrm rot="16200000" flipH="1">
              <a:off x="-2715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6200000" flipH="1">
              <a:off x="-4620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309660"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206226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213846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195360" y="1785840"/>
              <a:ext cx="450552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1643160"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2886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95736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94796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652560"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16431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790370" y="2019629"/>
              <a:ext cx="4495143"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555722"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34034"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618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67954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6200000" flipH="1">
              <a:off x="-1466947"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H="1">
              <a:off x="-777972"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118596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95736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224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2052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2204939" y="2052540"/>
              <a:ext cx="450552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452340"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376140"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1024634"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16200000" flipH="1">
              <a:off x="871440" y="2014440"/>
              <a:ext cx="450552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985740"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1557240"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566640"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18620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8714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147540"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1958878" y="1536602"/>
              <a:ext cx="4505521" cy="1412875"/>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25486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2776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835053"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H="1">
              <a:off x="1047653" y="2066827"/>
              <a:ext cx="450552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1736628"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1328640"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557240"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39194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32717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38813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3005039" y="2090640"/>
              <a:ext cx="4505521"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22430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35384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822602" y="1536602"/>
              <a:ext cx="4505521" cy="1412875"/>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4225033" y="2091434"/>
              <a:ext cx="4505521" cy="303212"/>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4071839" y="2090640"/>
              <a:ext cx="450552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565427" y="2041427"/>
              <a:ext cx="4505521" cy="4032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34130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flipH="1">
              <a:off x="2928839" y="2166840"/>
              <a:ext cx="450552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flipH="1">
              <a:off x="3081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4643339" y="2128740"/>
              <a:ext cx="450552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4643339" y="2128740"/>
              <a:ext cx="450552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5215633" y="2242246"/>
              <a:ext cx="450552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16200000" flipH="1">
              <a:off x="5062439" y="2014440"/>
              <a:ext cx="450552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5176739" y="2052540"/>
              <a:ext cx="450552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H="1">
              <a:off x="57482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49100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4795739" y="2128740"/>
              <a:ext cx="450552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3910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16200000" flipH="1">
              <a:off x="55196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748239" y="2166840"/>
              <a:ext cx="450552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6434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62435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63959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053039" y="2166840"/>
              <a:ext cx="450552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6709412" y="2137412"/>
              <a:ext cx="4526277" cy="1905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026052" y="2041427"/>
              <a:ext cx="4505521" cy="403225"/>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5927627" y="2139852"/>
              <a:ext cx="4505521" cy="206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38840" y="2241452"/>
              <a:ext cx="4505521" cy="317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3728939" y="2204940"/>
              <a:ext cx="450552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4224239" y="2166840"/>
              <a:ext cx="450552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6200000" flipH="1">
              <a:off x="4414739" y="2052540"/>
              <a:ext cx="450552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309839" y="2090640"/>
              <a:ext cx="450552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324252" y="2066827"/>
              <a:ext cx="450552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4948139" y="2052540"/>
              <a:ext cx="450552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5405339" y="1747740"/>
              <a:ext cx="450552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2547839" y="2014440"/>
              <a:ext cx="4505521" cy="457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88" name="Rectangle 87"/>
          <p:cNvSpPr/>
          <p:nvPr/>
        </p:nvSpPr>
        <p:spPr>
          <a:xfrm>
            <a:off x="0" y="4311650"/>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89" name="Straight Connector 88"/>
          <p:cNvCxnSpPr/>
          <p:nvPr/>
        </p:nvCxnSpPr>
        <p:spPr>
          <a:xfrm>
            <a:off x="0" y="438785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0" y="6138863"/>
            <a:ext cx="9144000"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91" name="Date Placeholder 1"/>
          <p:cNvSpPr>
            <a:spLocks noGrp="1"/>
          </p:cNvSpPr>
          <p:nvPr>
            <p:ph type="dt" sz="half" idx="10"/>
          </p:nvPr>
        </p:nvSpPr>
        <p:spPr/>
        <p:txBody>
          <a:bodyPr/>
          <a:lstStyle>
            <a:lvl1pPr>
              <a:defRPr>
                <a:solidFill>
                  <a:srgbClr val="5B6973"/>
                </a:solidFill>
                <a:latin typeface="Times New Roman" pitchFamily="18" charset="0"/>
              </a:defRPr>
            </a:lvl1pPr>
          </a:lstStyle>
          <a:p>
            <a:pPr>
              <a:defRPr/>
            </a:pPr>
            <a:fld id="{6EBFB1AD-B2A7-4E25-910E-71163A4BA7C2}" type="datetimeFigureOut">
              <a:rPr lang="en-US" altLang="zh-TW"/>
              <a:pPr>
                <a:defRPr/>
              </a:pPr>
              <a:t>6/10/2014</a:t>
            </a:fld>
            <a:endParaRPr lang="en-US" altLang="zh-TW"/>
          </a:p>
        </p:txBody>
      </p:sp>
      <p:sp>
        <p:nvSpPr>
          <p:cNvPr id="92" name="Footer Placeholder 90"/>
          <p:cNvSpPr>
            <a:spLocks noGrp="1"/>
          </p:cNvSpPr>
          <p:nvPr>
            <p:ph type="ftr" sz="quarter" idx="11"/>
          </p:nvPr>
        </p:nvSpPr>
        <p:spPr/>
        <p:txBody>
          <a:bodyPr/>
          <a:lstStyle>
            <a:lvl1pPr>
              <a:defRPr>
                <a:solidFill>
                  <a:srgbClr val="5B6973"/>
                </a:solidFill>
                <a:latin typeface="Times New Roman" pitchFamily="18" charset="0"/>
              </a:defRPr>
            </a:lvl1pPr>
          </a:lstStyle>
          <a:p>
            <a:pPr>
              <a:defRPr/>
            </a:pPr>
            <a:endParaRPr lang="zh-TW" altLang="zh-TW"/>
          </a:p>
        </p:txBody>
      </p:sp>
      <p:sp>
        <p:nvSpPr>
          <p:cNvPr id="93" name="Slide Number Placeholder 91"/>
          <p:cNvSpPr>
            <a:spLocks noGrp="1"/>
          </p:cNvSpPr>
          <p:nvPr>
            <p:ph type="sldNum" sz="quarter" idx="12"/>
          </p:nvPr>
        </p:nvSpPr>
        <p:spPr/>
        <p:txBody>
          <a:bodyPr/>
          <a:lstStyle>
            <a:lvl1pPr>
              <a:defRPr>
                <a:solidFill>
                  <a:srgbClr val="5B6973"/>
                </a:solidFill>
                <a:latin typeface="Times New Roman" pitchFamily="18" charset="0"/>
              </a:defRPr>
            </a:lvl1pPr>
          </a:lstStyle>
          <a:p>
            <a:pPr>
              <a:defRPr/>
            </a:pPr>
            <a:fld id="{B9EF28D6-9A1E-48E4-B7FA-0C454D07D658}" type="slidenum">
              <a:rPr lang="en-US" altLang="zh-TW"/>
              <a:pPr>
                <a:defRPr/>
              </a:pPr>
              <a:t>‹#›</a:t>
            </a:fld>
            <a:endParaRPr lang="en-US" altLang="zh-TW"/>
          </a:p>
        </p:txBody>
      </p:sp>
    </p:spTree>
  </p:cSld>
  <p:clrMapOvr>
    <a:overrideClrMapping bg1="lt1" tx1="dk1" bg2="lt2" tx2="dk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910DD673-0D18-4A39-8716-671F65967C22}"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9073D6D8-CCE1-4DDD-B635-EA64A190065C}" type="slidenum">
              <a:rPr lang="en-US" altLang="zh-TW"/>
              <a:pPr>
                <a:defRPr/>
              </a:pPr>
              <a:t>‹#›</a:t>
            </a:fld>
            <a:endParaRPr lang="en-US"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FE41CEFC-7D3A-4B8D-9AA3-0E7D7DC29810}"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EFDD8E6D-FA67-412E-A0BE-C8C7F8AF2179}" type="slidenum">
              <a:rPr lang="en-US" altLang="zh-TW"/>
              <a:pPr>
                <a:defRPr/>
              </a:pPr>
              <a:t>‹#›</a:t>
            </a:fld>
            <a:endParaRPr lang="en-US" altLang="zh-TW"/>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5439BEF8-9B86-4641-941E-6DB4F57F2121}"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5F0C8EB3-8DEB-4545-9512-7EE9853FD1F4}" type="slidenum">
              <a:rPr lang="en-US" altLang="zh-TW"/>
              <a:pPr>
                <a:defRPr/>
              </a:pPr>
              <a:t>‹#›</a:t>
            </a:fld>
            <a:endParaRPr lang="en-US" altLang="zh-TW"/>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AC84E295-21DF-4726-B703-7B4AAD800A47}"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52FD07C2-86D3-4F6E-92DB-9008A9ECF05E}" type="slidenum">
              <a:rPr lang="en-US" altLang="zh-TW"/>
              <a:pPr>
                <a:defRPr/>
              </a:pPr>
              <a:t>‹#›</a:t>
            </a:fld>
            <a:endParaRPr lang="en-US" altLang="zh-TW"/>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A4AC573D-1B05-4E4F-93A1-6B9F550EF936}"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FC48D71A-DF97-436F-B631-87A79A9208CA}" type="slidenum">
              <a:rPr lang="en-US" altLang="zh-TW"/>
              <a:pPr>
                <a:defRPr/>
              </a:pPr>
              <a:t>‹#›</a:t>
            </a:fld>
            <a:endParaRPr lang="en-US" altLang="zh-TW"/>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6" name="Straight Connector 5"/>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152400" y="1901952"/>
            <a:ext cx="2377440" cy="1371600"/>
          </a:xfrm>
        </p:spPr>
        <p:txBody>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atin typeface="Times New Roman" pitchFamily="18" charset="0"/>
              </a:defRPr>
            </a:lvl1pPr>
          </a:lstStyle>
          <a:p>
            <a:pPr>
              <a:defRPr/>
            </a:pPr>
            <a:fld id="{242342E4-A19D-446D-8705-5EF46B41861C}"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11" name="Slide Number Placeholder 6"/>
          <p:cNvSpPr>
            <a:spLocks noGrp="1"/>
          </p:cNvSpPr>
          <p:nvPr>
            <p:ph type="sldNum" sz="quarter" idx="12"/>
          </p:nvPr>
        </p:nvSpPr>
        <p:spPr/>
        <p:txBody>
          <a:bodyPr/>
          <a:lstStyle>
            <a:lvl1pPr>
              <a:defRPr>
                <a:latin typeface="Times New Roman" pitchFamily="18" charset="0"/>
              </a:defRPr>
            </a:lvl1pPr>
          </a:lstStyle>
          <a:p>
            <a:pPr>
              <a:defRPr/>
            </a:pPr>
            <a:fld id="{D220B74F-2B7A-4762-AA6C-C363368E8BAB}" type="slidenum">
              <a:rPr lang="en-US" altLang="zh-TW"/>
              <a:pPr>
                <a:defRPr/>
              </a:pPr>
              <a:t>‹#›</a:t>
            </a:fld>
            <a:endParaRPr lang="en-US" altLang="zh-TW"/>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1563688"/>
            <a:ext cx="2762250" cy="3313112"/>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cxnSp>
        <p:nvCxnSpPr>
          <p:cNvPr id="6" name="Straight Connector 5"/>
          <p:cNvCxnSpPr/>
          <p:nvPr/>
        </p:nvCxnSpPr>
        <p:spPr>
          <a:xfrm rot="5400000">
            <a:off x="1127919" y="3221832"/>
            <a:ext cx="301783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712913"/>
            <a:ext cx="2651125" cy="158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0" y="4733925"/>
            <a:ext cx="2651125"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2" name="Title 1"/>
          <p:cNvSpPr>
            <a:spLocks noGrp="1"/>
          </p:cNvSpPr>
          <p:nvPr>
            <p:ph type="title"/>
          </p:nvPr>
        </p:nvSpPr>
        <p:spPr>
          <a:xfrm>
            <a:off x="155448" y="1905000"/>
            <a:ext cx="2377440" cy="1371600"/>
          </a:xfrm>
        </p:spPr>
        <p:txBody>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p:txBody>
          <a:bodyPr/>
          <a:lstStyle>
            <a:lvl1pPr>
              <a:defRPr>
                <a:latin typeface="Times New Roman" pitchFamily="18" charset="0"/>
              </a:defRPr>
            </a:lvl1pPr>
          </a:lstStyle>
          <a:p>
            <a:pPr>
              <a:defRPr/>
            </a:pPr>
            <a:fld id="{BD52D107-03F6-4461-B44F-E4B183300ACA}"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11" name="Slide Number Placeholder 6"/>
          <p:cNvSpPr>
            <a:spLocks noGrp="1"/>
          </p:cNvSpPr>
          <p:nvPr>
            <p:ph type="sldNum" sz="quarter" idx="12"/>
          </p:nvPr>
        </p:nvSpPr>
        <p:spPr/>
        <p:txBody>
          <a:bodyPr/>
          <a:lstStyle>
            <a:lvl1pPr>
              <a:defRPr>
                <a:latin typeface="Times New Roman" pitchFamily="18" charset="0"/>
              </a:defRPr>
            </a:lvl1pPr>
          </a:lstStyle>
          <a:p>
            <a:pPr>
              <a:defRPr/>
            </a:pPr>
            <a:fld id="{1F107A0A-5F3A-40BE-8076-464137FD064A}" type="slidenum">
              <a:rPr lang="en-US" altLang="zh-TW"/>
              <a:pPr>
                <a:defRPr/>
              </a:pPr>
              <a:t>‹#›</a:t>
            </a:fld>
            <a:endParaRPr lang="en-US" altLang="zh-TW"/>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DC97013B-22C7-4062-A4D9-3FC08BEFAF88}"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AF53F99D-0544-4DAB-B71F-F3D02E851715}" type="slidenum">
              <a:rPr lang="en-US" altLang="zh-TW"/>
              <a:pPr>
                <a:defRPr/>
              </a:pPr>
              <a:t>‹#›</a:t>
            </a:fld>
            <a:endParaRPr lang="en-US" altLang="zh-TW"/>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E821307E-368C-412A-B269-94FAC0E443D8}"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642A04D4-DFA4-46CD-A519-3A24AE247C34}" type="slidenum">
              <a:rPr lang="en-US" altLang="zh-TW"/>
              <a:pPr>
                <a:defRPr/>
              </a:pPr>
              <a:t>‹#›</a:t>
            </a:fld>
            <a:endParaRPr lang="en-US" altLang="zh-TW"/>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58B2676A-8C6F-4142-8EF4-E8252019D629}" type="slidenum">
              <a:rPr lang="en-US" altLang="zh-TW"/>
              <a:pPr>
                <a:defRPr/>
              </a:pPr>
              <a:t>‹#›</a:t>
            </a:fld>
            <a:endParaRPr lang="en-US" altLang="zh-TW"/>
          </a:p>
        </p:txBody>
      </p:sp>
    </p:spTree>
  </p:cSld>
  <p:clrMapOvr>
    <a:masterClrMapping/>
  </p:clrMapOvr>
  <p:transition spd="med">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F796F3CD-DBAF-443D-9BD5-1DB2364F08E8}" type="slidenum">
              <a:rPr lang="en-US" altLang="zh-TW"/>
              <a:pPr>
                <a:defRPr/>
              </a:pPr>
              <a:t>‹#›</a:t>
            </a:fld>
            <a:endParaRPr lang="en-US" altLang="zh-TW"/>
          </a:p>
        </p:txBody>
      </p:sp>
    </p:spTree>
  </p:cSld>
  <p:clrMapOvr>
    <a:masterClrMapping/>
  </p:clrMapOvr>
  <p:transition spd="med">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1A84BDF5-DCD2-48B9-976D-68B26ECA259C}" type="slidenum">
              <a:rPr lang="en-US" altLang="zh-TW"/>
              <a:pPr>
                <a:defRPr/>
              </a:pPr>
              <a:t>‹#›</a:t>
            </a:fld>
            <a:endParaRPr lang="en-US" altLang="zh-TW"/>
          </a:p>
        </p:txBody>
      </p:sp>
    </p:spTree>
  </p:cSld>
  <p:clrMapOvr>
    <a:masterClrMapping/>
  </p:clrMapOvr>
  <p:transition spd="med">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03A0639D-4B60-4B67-A4F5-686BA6355C4A}"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FE12199E-23EF-420D-A271-EC9B8C8CAF8A}" type="slidenum">
              <a:rPr lang="en-US" altLang="zh-TW"/>
              <a:pPr>
                <a:defRPr/>
              </a:pPr>
              <a:t>‹#›</a:t>
            </a:fld>
            <a:endParaRPr lang="en-US" altLang="zh-TW"/>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FFC35DE1-D36E-411F-8C93-98E0153F499B}" type="slidenum">
              <a:rPr lang="en-US" altLang="zh-TW"/>
              <a:pPr>
                <a:defRPr/>
              </a:pPr>
              <a:t>‹#›</a:t>
            </a:fld>
            <a:endParaRPr lang="en-US" altLang="zh-TW"/>
          </a:p>
        </p:txBody>
      </p:sp>
    </p:spTree>
  </p:cSld>
  <p:clrMapOvr>
    <a:masterClrMapping/>
  </p:clrMapOvr>
  <p:transition spd="med">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9" name="Rectangle 6"/>
          <p:cNvSpPr>
            <a:spLocks noGrp="1" noChangeArrowheads="1"/>
          </p:cNvSpPr>
          <p:nvPr>
            <p:ph type="sldNum" sz="quarter" idx="12"/>
          </p:nvPr>
        </p:nvSpPr>
        <p:spPr>
          <a:ln/>
        </p:spPr>
        <p:txBody>
          <a:bodyPr/>
          <a:lstStyle>
            <a:lvl1pPr>
              <a:defRPr/>
            </a:lvl1pPr>
          </a:lstStyle>
          <a:p>
            <a:pPr>
              <a:defRPr/>
            </a:pPr>
            <a:fld id="{D9C6C6EE-8BFA-4706-A5DF-5EF58106F637}" type="slidenum">
              <a:rPr lang="en-US" altLang="zh-TW"/>
              <a:pPr>
                <a:defRPr/>
              </a:pPr>
              <a:t>‹#›</a:t>
            </a:fld>
            <a:endParaRPr lang="en-US" altLang="zh-TW"/>
          </a:p>
        </p:txBody>
      </p:sp>
    </p:spTree>
  </p:cSld>
  <p:clrMapOvr>
    <a:masterClrMapping/>
  </p:clrMapOvr>
  <p:transition spd="med">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5" name="Rectangle 6"/>
          <p:cNvSpPr>
            <a:spLocks noGrp="1" noChangeArrowheads="1"/>
          </p:cNvSpPr>
          <p:nvPr>
            <p:ph type="sldNum" sz="quarter" idx="12"/>
          </p:nvPr>
        </p:nvSpPr>
        <p:spPr>
          <a:ln/>
        </p:spPr>
        <p:txBody>
          <a:bodyPr/>
          <a:lstStyle>
            <a:lvl1pPr>
              <a:defRPr/>
            </a:lvl1pPr>
          </a:lstStyle>
          <a:p>
            <a:pPr>
              <a:defRPr/>
            </a:pPr>
            <a:fld id="{7EF70112-FBC2-4BEC-AEF0-8E03F0BB5B1A}" type="slidenum">
              <a:rPr lang="en-US" altLang="zh-TW"/>
              <a:pPr>
                <a:defRPr/>
              </a:pPr>
              <a:t>‹#›</a:t>
            </a:fld>
            <a:endParaRPr lang="en-US" altLang="zh-TW"/>
          </a:p>
        </p:txBody>
      </p:sp>
    </p:spTree>
  </p:cSld>
  <p:clrMapOvr>
    <a:masterClrMapping/>
  </p:clrMapOvr>
  <p:transition spd="med">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4" name="Rectangle 6"/>
          <p:cNvSpPr>
            <a:spLocks noGrp="1" noChangeArrowheads="1"/>
          </p:cNvSpPr>
          <p:nvPr>
            <p:ph type="sldNum" sz="quarter" idx="12"/>
          </p:nvPr>
        </p:nvSpPr>
        <p:spPr>
          <a:ln/>
        </p:spPr>
        <p:txBody>
          <a:bodyPr/>
          <a:lstStyle>
            <a:lvl1pPr>
              <a:defRPr/>
            </a:lvl1pPr>
          </a:lstStyle>
          <a:p>
            <a:pPr>
              <a:defRPr/>
            </a:pPr>
            <a:fld id="{D30087D1-E41A-4448-B0BB-ABD101D2CFD1}" type="slidenum">
              <a:rPr lang="en-US" altLang="zh-TW"/>
              <a:pPr>
                <a:defRPr/>
              </a:pPr>
              <a:t>‹#›</a:t>
            </a:fld>
            <a:endParaRPr lang="en-US" altLang="zh-TW"/>
          </a:p>
        </p:txBody>
      </p:sp>
    </p:spTree>
  </p:cSld>
  <p:clrMapOvr>
    <a:masterClrMapping/>
  </p:clrMapOvr>
  <p:transition spd="med">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ADB74F4F-5B63-475F-899E-F6FA32A5FEA3}" type="slidenum">
              <a:rPr lang="en-US" altLang="zh-TW"/>
              <a:pPr>
                <a:defRPr/>
              </a:pPr>
              <a:t>‹#›</a:t>
            </a:fld>
            <a:endParaRPr lang="en-US" altLang="zh-TW"/>
          </a:p>
        </p:txBody>
      </p:sp>
    </p:spTree>
  </p:cSld>
  <p:clrMapOvr>
    <a:masterClrMapping/>
  </p:clrMapOvr>
  <p:transition spd="med">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E50F4123-67D7-4C0E-8CEF-A6D3DC52226B}" type="slidenum">
              <a:rPr lang="en-US" altLang="zh-TW"/>
              <a:pPr>
                <a:defRPr/>
              </a:pPr>
              <a:t>‹#›</a:t>
            </a:fld>
            <a:endParaRPr lang="en-US" altLang="zh-TW"/>
          </a:p>
        </p:txBody>
      </p:sp>
    </p:spTree>
  </p:cSld>
  <p:clrMapOvr>
    <a:masterClrMapping/>
  </p:clrMapOvr>
  <p:transition spd="med">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64355B79-5D52-4410-B61C-66F84D103520}" type="slidenum">
              <a:rPr lang="en-US" altLang="zh-TW"/>
              <a:pPr>
                <a:defRPr/>
              </a:pPr>
              <a:t>‹#›</a:t>
            </a:fld>
            <a:endParaRPr lang="en-US" altLang="zh-TW"/>
          </a:p>
        </p:txBody>
      </p:sp>
    </p:spTree>
  </p:cSld>
  <p:clrMapOvr>
    <a:masterClrMapping/>
  </p:clrMapOvr>
  <p:transition spd="med">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4F99C286-1EE7-4D89-90D5-B94EDECA669F}" type="slidenum">
              <a:rPr lang="en-US" altLang="zh-TW"/>
              <a:pPr>
                <a:defRPr/>
              </a:pPr>
              <a:t>‹#›</a:t>
            </a:fld>
            <a:endParaRPr lang="en-US" altLang="zh-TW"/>
          </a:p>
        </p:txBody>
      </p:sp>
    </p:spTree>
  </p:cSld>
  <p:clrMapOvr>
    <a:masterClrMapping/>
  </p:clrMapOvr>
  <p:transition spd="med">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AFCB4D5D-2D82-446E-9880-8C6B538F23AE}" type="slidenum">
              <a:rPr lang="en-US" altLang="zh-TW"/>
              <a:pPr>
                <a:defRPr/>
              </a:pPr>
              <a:t>‹#›</a:t>
            </a:fld>
            <a:endParaRPr lang="en-US" altLang="zh-TW"/>
          </a:p>
        </p:txBody>
      </p:sp>
    </p:spTree>
  </p:cSld>
  <p:clrMapOvr>
    <a:masterClrMapping/>
  </p:clrMapOvr>
  <p:transition spd="med">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DD0E156B-9507-4842-A511-761BF7C65798}" type="slidenum">
              <a:rPr lang="en-US" altLang="zh-TW"/>
              <a:pPr>
                <a:defRPr/>
              </a:pPr>
              <a:t>‹#›</a:t>
            </a:fld>
            <a:endParaRPr lang="en-US" altLang="zh-TW"/>
          </a:p>
        </p:txBody>
      </p:sp>
    </p:spTree>
  </p:cSld>
  <p:clrMapOvr>
    <a:masterClrMapping/>
  </p:clrMapOvr>
  <p:transition spd="med">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6327B008-FAB1-4079-829E-4E155904EF0D}"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E0269A13-D0D9-4AF9-816D-723C9CD1769E}" type="slidenum">
              <a:rPr lang="en-US" altLang="zh-TW"/>
              <a:pPr>
                <a:defRPr/>
              </a:pPr>
              <a:t>‹#›</a:t>
            </a:fld>
            <a:endParaRPr lang="en-US" altLang="zh-TW"/>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EBA7367D-1AAB-466C-A156-A9307C640842}" type="slidenum">
              <a:rPr lang="en-US" altLang="zh-TW"/>
              <a:pPr>
                <a:defRPr/>
              </a:pPr>
              <a:t>‹#›</a:t>
            </a:fld>
            <a:endParaRPr lang="en-US" altLang="zh-TW"/>
          </a:p>
        </p:txBody>
      </p:sp>
    </p:spTree>
  </p:cSld>
  <p:clrMapOvr>
    <a:masterClrMapping/>
  </p:clrMapOvr>
  <p:transition spd="med">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E200B3E6-4BA9-4FA1-B4A1-6CC1287122D7}" type="slidenum">
              <a:rPr lang="en-US" altLang="zh-TW"/>
              <a:pPr>
                <a:defRPr/>
              </a:pPr>
              <a:t>‹#›</a:t>
            </a:fld>
            <a:endParaRPr lang="en-US" altLang="zh-TW"/>
          </a:p>
        </p:txBody>
      </p:sp>
    </p:spTree>
  </p:cSld>
  <p:clrMapOvr>
    <a:masterClrMapping/>
  </p:clrMapOvr>
  <p:transition spd="med">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9" name="Rectangle 6"/>
          <p:cNvSpPr>
            <a:spLocks noGrp="1" noChangeArrowheads="1"/>
          </p:cNvSpPr>
          <p:nvPr>
            <p:ph type="sldNum" sz="quarter" idx="12"/>
          </p:nvPr>
        </p:nvSpPr>
        <p:spPr>
          <a:ln/>
        </p:spPr>
        <p:txBody>
          <a:bodyPr/>
          <a:lstStyle>
            <a:lvl1pPr>
              <a:defRPr/>
            </a:lvl1pPr>
          </a:lstStyle>
          <a:p>
            <a:pPr>
              <a:defRPr/>
            </a:pPr>
            <a:fld id="{926A3D42-1D21-4DD6-85B9-F22A1424F636}" type="slidenum">
              <a:rPr lang="en-US" altLang="zh-TW"/>
              <a:pPr>
                <a:defRPr/>
              </a:pPr>
              <a:t>‹#›</a:t>
            </a:fld>
            <a:endParaRPr lang="en-US" altLang="zh-TW"/>
          </a:p>
        </p:txBody>
      </p:sp>
    </p:spTree>
  </p:cSld>
  <p:clrMapOvr>
    <a:masterClrMapping/>
  </p:clrMapOvr>
  <p:transition spd="med">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5" name="Rectangle 6"/>
          <p:cNvSpPr>
            <a:spLocks noGrp="1" noChangeArrowheads="1"/>
          </p:cNvSpPr>
          <p:nvPr>
            <p:ph type="sldNum" sz="quarter" idx="12"/>
          </p:nvPr>
        </p:nvSpPr>
        <p:spPr>
          <a:ln/>
        </p:spPr>
        <p:txBody>
          <a:bodyPr/>
          <a:lstStyle>
            <a:lvl1pPr>
              <a:defRPr/>
            </a:lvl1pPr>
          </a:lstStyle>
          <a:p>
            <a:pPr>
              <a:defRPr/>
            </a:pPr>
            <a:fld id="{E54E4F05-5BDE-42D8-AE41-65880E8260F1}" type="slidenum">
              <a:rPr lang="en-US" altLang="zh-TW"/>
              <a:pPr>
                <a:defRPr/>
              </a:pPr>
              <a:t>‹#›</a:t>
            </a:fld>
            <a:endParaRPr lang="en-US" altLang="zh-TW"/>
          </a:p>
        </p:txBody>
      </p:sp>
    </p:spTree>
  </p:cSld>
  <p:clrMapOvr>
    <a:masterClrMapping/>
  </p:clrMapOvr>
  <p:transition spd="med">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4" name="Rectangle 6"/>
          <p:cNvSpPr>
            <a:spLocks noGrp="1" noChangeArrowheads="1"/>
          </p:cNvSpPr>
          <p:nvPr>
            <p:ph type="sldNum" sz="quarter" idx="12"/>
          </p:nvPr>
        </p:nvSpPr>
        <p:spPr>
          <a:ln/>
        </p:spPr>
        <p:txBody>
          <a:bodyPr/>
          <a:lstStyle>
            <a:lvl1pPr>
              <a:defRPr/>
            </a:lvl1pPr>
          </a:lstStyle>
          <a:p>
            <a:pPr>
              <a:defRPr/>
            </a:pPr>
            <a:fld id="{F23693FF-1B16-4F27-A09F-6A4CDEBE09FC}" type="slidenum">
              <a:rPr lang="en-US" altLang="zh-TW"/>
              <a:pPr>
                <a:defRPr/>
              </a:pPr>
              <a:t>‹#›</a:t>
            </a:fld>
            <a:endParaRPr lang="en-US" altLang="zh-TW"/>
          </a:p>
        </p:txBody>
      </p:sp>
    </p:spTree>
  </p:cSld>
  <p:clrMapOvr>
    <a:masterClrMapping/>
  </p:clrMapOvr>
  <p:transition spd="med">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646E57D6-060F-42C1-9D62-1DE65E499BE1}" type="slidenum">
              <a:rPr lang="en-US" altLang="zh-TW"/>
              <a:pPr>
                <a:defRPr/>
              </a:pPr>
              <a:t>‹#›</a:t>
            </a:fld>
            <a:endParaRPr lang="en-US" altLang="zh-TW"/>
          </a:p>
        </p:txBody>
      </p:sp>
    </p:spTree>
  </p:cSld>
  <p:clrMapOvr>
    <a:masterClrMapping/>
  </p:clrMapOvr>
  <p:transition spd="med">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7C3BFE31-5345-4ED1-9CDE-A28C1F07E3DF}" type="slidenum">
              <a:rPr lang="en-US" altLang="zh-TW"/>
              <a:pPr>
                <a:defRPr/>
              </a:pPr>
              <a:t>‹#›</a:t>
            </a:fld>
            <a:endParaRPr lang="en-US" altLang="zh-TW"/>
          </a:p>
        </p:txBody>
      </p:sp>
    </p:spTree>
  </p:cSld>
  <p:clrMapOvr>
    <a:masterClrMapping/>
  </p:clrMapOvr>
  <p:transition spd="med">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51AB9DD3-8E2F-4D26-93C7-A4BEBE97EEAC}" type="slidenum">
              <a:rPr lang="en-US" altLang="zh-TW"/>
              <a:pPr>
                <a:defRPr/>
              </a:pPr>
              <a:t>‹#›</a:t>
            </a:fld>
            <a:endParaRPr lang="en-US" altLang="zh-TW"/>
          </a:p>
        </p:txBody>
      </p:sp>
    </p:spTree>
  </p:cSld>
  <p:clrMapOvr>
    <a:masterClrMapping/>
  </p:clrMapOvr>
  <p:transition spd="med">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E4138D94-F4FC-42A2-8938-DFCDD3AFB702}" type="slidenum">
              <a:rPr lang="en-US" altLang="zh-TW"/>
              <a:pPr>
                <a:defRPr/>
              </a:pPr>
              <a:t>‹#›</a:t>
            </a:fld>
            <a:endParaRPr lang="en-US" altLang="zh-TW"/>
          </a:p>
        </p:txBody>
      </p:sp>
    </p:spTree>
  </p:cSld>
  <p:clrMapOvr>
    <a:masterClrMapping/>
  </p:clrMapOvr>
  <p:transition spd="med">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772F0A72-A331-4DD6-AEA3-F8471DD1F785}" type="slidenum">
              <a:rPr lang="en-GB" altLang="zh-TW"/>
              <a:pPr>
                <a:defRPr/>
              </a:pPr>
              <a:t>‹#›</a:t>
            </a:fld>
            <a:endParaRPr lang="en-GB"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FBB4BCA-70EA-4B80-A2E9-E96A931BC618}"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8F64971D-FED9-4170-A19F-5AF9123FE68A}" type="slidenum">
              <a:rPr lang="en-US" altLang="zh-TW"/>
              <a:pPr>
                <a:defRPr/>
              </a:pPr>
              <a:t>‹#›</a:t>
            </a:fld>
            <a:endParaRPr lang="en-US"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CAC98768-8481-469D-AC00-91D57BA3DD92}"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C6A7FDCE-E250-4126-90C7-76794A6C013B}" type="slidenum">
              <a:rPr lang="en-US" altLang="zh-TW"/>
              <a:pPr>
                <a:defRPr/>
              </a:pPr>
              <a:t>‹#›</a:t>
            </a:fld>
            <a:endParaRPr lang="en-US" altLang="zh-TW"/>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DBA88623-2728-4A48-9F76-4644B70D3481}" type="slidenum">
              <a:rPr lang="en-GB" altLang="zh-TW"/>
              <a:pPr>
                <a:defRPr/>
              </a:pPr>
              <a:t>‹#›</a:t>
            </a:fld>
            <a:endParaRPr lang="en-GB" altLang="zh-TW"/>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62855FB1-8D0D-4D94-9D94-92054D5B7815}" type="slidenum">
              <a:rPr lang="en-GB" altLang="zh-TW"/>
              <a:pPr>
                <a:defRPr/>
              </a:pPr>
              <a:t>‹#›</a:t>
            </a:fld>
            <a:endParaRPr lang="en-GB" altLang="zh-TW"/>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9CC479B7-0195-4728-99FF-511946B0E0D1}" type="slidenum">
              <a:rPr lang="en-GB" altLang="zh-TW"/>
              <a:pPr>
                <a:defRPr/>
              </a:pPr>
              <a:t>‹#›</a:t>
            </a:fld>
            <a:endParaRPr lang="en-GB" altLang="zh-TW"/>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9" name="Rectangle 6"/>
          <p:cNvSpPr>
            <a:spLocks noGrp="1" noChangeArrowheads="1"/>
          </p:cNvSpPr>
          <p:nvPr>
            <p:ph type="sldNum" sz="quarter" idx="12"/>
          </p:nvPr>
        </p:nvSpPr>
        <p:spPr>
          <a:ln/>
        </p:spPr>
        <p:txBody>
          <a:bodyPr/>
          <a:lstStyle>
            <a:lvl1pPr>
              <a:defRPr/>
            </a:lvl1pPr>
          </a:lstStyle>
          <a:p>
            <a:pPr>
              <a:defRPr/>
            </a:pPr>
            <a:fld id="{DE676A15-CAE5-4A54-9C27-86A9A2DB7AB3}" type="slidenum">
              <a:rPr lang="en-GB" altLang="zh-TW"/>
              <a:pPr>
                <a:defRPr/>
              </a:pPr>
              <a:t>‹#›</a:t>
            </a:fld>
            <a:endParaRPr lang="en-GB" altLang="zh-TW"/>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5" name="Rectangle 6"/>
          <p:cNvSpPr>
            <a:spLocks noGrp="1" noChangeArrowheads="1"/>
          </p:cNvSpPr>
          <p:nvPr>
            <p:ph type="sldNum" sz="quarter" idx="12"/>
          </p:nvPr>
        </p:nvSpPr>
        <p:spPr>
          <a:ln/>
        </p:spPr>
        <p:txBody>
          <a:bodyPr/>
          <a:lstStyle>
            <a:lvl1pPr>
              <a:defRPr/>
            </a:lvl1pPr>
          </a:lstStyle>
          <a:p>
            <a:pPr>
              <a:defRPr/>
            </a:pPr>
            <a:fld id="{A55D48F2-7330-41F3-8A58-5DA66EA068DE}" type="slidenum">
              <a:rPr lang="en-GB" altLang="zh-TW"/>
              <a:pPr>
                <a:defRPr/>
              </a:pPr>
              <a:t>‹#›</a:t>
            </a:fld>
            <a:endParaRPr lang="en-GB" altLang="zh-TW"/>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4" name="Rectangle 6"/>
          <p:cNvSpPr>
            <a:spLocks noGrp="1" noChangeArrowheads="1"/>
          </p:cNvSpPr>
          <p:nvPr>
            <p:ph type="sldNum" sz="quarter" idx="12"/>
          </p:nvPr>
        </p:nvSpPr>
        <p:spPr>
          <a:ln/>
        </p:spPr>
        <p:txBody>
          <a:bodyPr/>
          <a:lstStyle>
            <a:lvl1pPr>
              <a:defRPr/>
            </a:lvl1pPr>
          </a:lstStyle>
          <a:p>
            <a:pPr>
              <a:defRPr/>
            </a:pPr>
            <a:fld id="{E43D688B-CA4E-488C-AA10-3B9F4E2134CB}" type="slidenum">
              <a:rPr lang="en-GB" altLang="zh-TW"/>
              <a:pPr>
                <a:defRPr/>
              </a:pPr>
              <a:t>‹#›</a:t>
            </a:fld>
            <a:endParaRPr lang="en-GB" altLang="zh-TW"/>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423DB888-DCB8-433F-B671-0B21F90F92BC}" type="slidenum">
              <a:rPr lang="en-GB" altLang="zh-TW"/>
              <a:pPr>
                <a:defRPr/>
              </a:pPr>
              <a:t>‹#›</a:t>
            </a:fld>
            <a:endParaRPr lang="en-GB" altLang="zh-TW"/>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857AA32D-2420-45D9-84A3-1855ED0FCB20}" type="slidenum">
              <a:rPr lang="en-GB" altLang="zh-TW"/>
              <a:pPr>
                <a:defRPr/>
              </a:pPr>
              <a:t>‹#›</a:t>
            </a:fld>
            <a:endParaRPr lang="en-GB" altLang="zh-TW"/>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508E0522-79F4-4C50-96ED-867393817F37}" type="slidenum">
              <a:rPr lang="en-GB" altLang="zh-TW"/>
              <a:pPr>
                <a:defRPr/>
              </a:pPr>
              <a:t>‹#›</a:t>
            </a:fld>
            <a:endParaRPr lang="en-GB" altLang="zh-TW"/>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B4D22B86-AF08-455C-8A20-94869FC2513E}" type="slidenum">
              <a:rPr lang="en-GB" altLang="zh-TW"/>
              <a:pPr>
                <a:defRPr/>
              </a:pPr>
              <a:t>‹#›</a:t>
            </a:fld>
            <a:endParaRPr lang="en-GB"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3B9ADBEC-00D0-4501-8E88-DC665B560457}"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12CD114C-AF24-4A2A-8B36-57BC2B31C848}" type="slidenum">
              <a:rPr lang="en-US" altLang="zh-TW"/>
              <a:pPr>
                <a:defRPr/>
              </a:pPr>
              <a:t>‹#›</a:t>
            </a:fld>
            <a:endParaRPr lang="en-US" altLang="zh-TW"/>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DA2E9979-EFC5-40C3-AB22-886F6F9D8281}" type="slidenum">
              <a:rPr lang="en-GB" altLang="zh-TW"/>
              <a:pPr>
                <a:defRPr/>
              </a:pPr>
              <a:t>‹#›</a:t>
            </a:fld>
            <a:endParaRPr lang="en-GB" altLang="zh-TW"/>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B599B5C4-3DFF-4808-B182-706E2D7D6CB7}" type="slidenum">
              <a:rPr lang="en-GB" altLang="zh-TW"/>
              <a:pPr>
                <a:defRPr/>
              </a:pPr>
              <a:t>‹#›</a:t>
            </a:fld>
            <a:endParaRPr lang="en-GB" altLang="zh-TW"/>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6723DCCF-0E33-401F-8729-A873EA126B1D}" type="slidenum">
              <a:rPr lang="en-GB" altLang="zh-TW"/>
              <a:pPr>
                <a:defRPr/>
              </a:pPr>
              <a:t>‹#›</a:t>
            </a:fld>
            <a:endParaRPr lang="en-GB" altLang="zh-TW"/>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CEBBBDD4-167D-4885-8B3C-BC4E645B8FF7}" type="slidenum">
              <a:rPr lang="en-GB" altLang="zh-TW"/>
              <a:pPr>
                <a:defRPr/>
              </a:pPr>
              <a:t>‹#›</a:t>
            </a:fld>
            <a:endParaRPr lang="en-GB" altLang="zh-TW"/>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9" name="Rectangle 6"/>
          <p:cNvSpPr>
            <a:spLocks noGrp="1" noChangeArrowheads="1"/>
          </p:cNvSpPr>
          <p:nvPr>
            <p:ph type="sldNum" sz="quarter" idx="12"/>
          </p:nvPr>
        </p:nvSpPr>
        <p:spPr>
          <a:ln/>
        </p:spPr>
        <p:txBody>
          <a:bodyPr/>
          <a:lstStyle>
            <a:lvl1pPr>
              <a:defRPr/>
            </a:lvl1pPr>
          </a:lstStyle>
          <a:p>
            <a:pPr>
              <a:defRPr/>
            </a:pPr>
            <a:fld id="{94E895D4-AA2B-4359-9F8E-2F74A632BAF7}" type="slidenum">
              <a:rPr lang="en-GB" altLang="zh-TW"/>
              <a:pPr>
                <a:defRPr/>
              </a:pPr>
              <a:t>‹#›</a:t>
            </a:fld>
            <a:endParaRPr lang="en-GB" altLang="zh-TW"/>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5" name="Rectangle 6"/>
          <p:cNvSpPr>
            <a:spLocks noGrp="1" noChangeArrowheads="1"/>
          </p:cNvSpPr>
          <p:nvPr>
            <p:ph type="sldNum" sz="quarter" idx="12"/>
          </p:nvPr>
        </p:nvSpPr>
        <p:spPr>
          <a:ln/>
        </p:spPr>
        <p:txBody>
          <a:bodyPr/>
          <a:lstStyle>
            <a:lvl1pPr>
              <a:defRPr/>
            </a:lvl1pPr>
          </a:lstStyle>
          <a:p>
            <a:pPr>
              <a:defRPr/>
            </a:pPr>
            <a:fld id="{7CA0A526-9752-4263-93E4-D8FB06F69573}" type="slidenum">
              <a:rPr lang="en-GB" altLang="zh-TW"/>
              <a:pPr>
                <a:defRPr/>
              </a:pPr>
              <a:t>‹#›</a:t>
            </a:fld>
            <a:endParaRPr lang="en-GB" altLang="zh-TW"/>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4" name="Rectangle 6"/>
          <p:cNvSpPr>
            <a:spLocks noGrp="1" noChangeArrowheads="1"/>
          </p:cNvSpPr>
          <p:nvPr>
            <p:ph type="sldNum" sz="quarter" idx="12"/>
          </p:nvPr>
        </p:nvSpPr>
        <p:spPr>
          <a:ln/>
        </p:spPr>
        <p:txBody>
          <a:bodyPr/>
          <a:lstStyle>
            <a:lvl1pPr>
              <a:defRPr/>
            </a:lvl1pPr>
          </a:lstStyle>
          <a:p>
            <a:pPr>
              <a:defRPr/>
            </a:pPr>
            <a:fld id="{0C1ADDB1-1B68-459D-BBB5-F1D2EF8894D5}" type="slidenum">
              <a:rPr lang="en-GB" altLang="zh-TW"/>
              <a:pPr>
                <a:defRPr/>
              </a:pPr>
              <a:t>‹#›</a:t>
            </a:fld>
            <a:endParaRPr lang="en-GB" altLang="zh-TW"/>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B430166A-509F-4A9D-ABE3-BFAE5CC159C4}" type="slidenum">
              <a:rPr lang="en-GB" altLang="zh-TW"/>
              <a:pPr>
                <a:defRPr/>
              </a:pPr>
              <a:t>‹#›</a:t>
            </a:fld>
            <a:endParaRPr lang="en-GB" altLang="zh-TW"/>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8B066D8D-3ED2-4814-B920-347017D90A9E}" type="slidenum">
              <a:rPr lang="en-GB" altLang="zh-TW"/>
              <a:pPr>
                <a:defRPr/>
              </a:pPr>
              <a:t>‹#›</a:t>
            </a:fld>
            <a:endParaRPr lang="en-GB" altLang="zh-TW"/>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3F8B74AF-0AE5-4093-9D25-F6F640F31332}" type="slidenum">
              <a:rPr lang="en-GB" altLang="zh-TW"/>
              <a:pPr>
                <a:defRPr/>
              </a:pPr>
              <a:t>‹#›</a:t>
            </a:fld>
            <a:endParaRPr lang="en-GB"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A5B712DB-6150-40AC-8804-19298BAE3D3B}"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01696EB5-18DB-4624-8895-EDD282112F9D}" type="slidenum">
              <a:rPr lang="en-US" altLang="zh-TW"/>
              <a:pPr>
                <a:defRPr/>
              </a:pPr>
              <a:t>‹#›</a:t>
            </a:fld>
            <a:endParaRPr lang="en-US" altLang="zh-TW"/>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51083B83-4319-4F93-835F-1D89CFF908DB}" type="slidenum">
              <a:rPr lang="en-GB" altLang="zh-TW"/>
              <a:pPr>
                <a:defRPr/>
              </a:pPr>
              <a:t>‹#›</a:t>
            </a:fld>
            <a:endParaRPr lang="en-GB" altLang="zh-TW"/>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7879644-8704-411E-8269-27F7A7E0B572}"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3A090435-CD33-4DD1-B22E-CC02543096F6}" type="slidenum">
              <a:rPr lang="en-US" altLang="zh-TW"/>
              <a:pPr>
                <a:defRPr/>
              </a:pPr>
              <a:t>‹#›</a:t>
            </a:fld>
            <a:endParaRPr lang="en-US" altLang="zh-TW"/>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5F2DB90-4BE6-4A9E-8C10-A9162444EFB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184CB3D2-047A-4371-B95E-B5738A10A989}" type="slidenum">
              <a:rPr lang="en-US" altLang="zh-TW"/>
              <a:pPr>
                <a:defRPr/>
              </a:pPr>
              <a:t>‹#›</a:t>
            </a:fld>
            <a:endParaRPr lang="en-US" altLang="zh-TW"/>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96A8E16-F33F-4A8F-8641-F9129D31D336}"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9182A866-CF6D-4AFE-A674-F9E688858F77}" type="slidenum">
              <a:rPr lang="en-US" altLang="zh-TW"/>
              <a:pPr>
                <a:defRPr/>
              </a:pPr>
              <a:t>‹#›</a:t>
            </a:fld>
            <a:endParaRPr lang="en-US" altLang="zh-TW"/>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87BF9AE-F009-4B02-A5D3-C1E2200F3309}"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7BBB53B3-C3BA-4B6D-A15B-B7F2FBC1F118}" type="slidenum">
              <a:rPr lang="en-US" altLang="zh-TW"/>
              <a:pPr>
                <a:defRPr/>
              </a:pPr>
              <a:t>‹#›</a:t>
            </a:fld>
            <a:endParaRPr lang="en-US" altLang="zh-TW"/>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D11F851-ABEF-42FA-9230-3D512F251D02}" type="datetimeFigureOut">
              <a:rPr lang="en-US" altLang="zh-TW"/>
              <a:pPr>
                <a:defRPr/>
              </a:pPr>
              <a:t>6/10/2014</a:t>
            </a:fld>
            <a:endParaRPr lang="en-US" altLang="zh-TW"/>
          </a:p>
        </p:txBody>
      </p:sp>
      <p:sp>
        <p:nvSpPr>
          <p:cNvPr id="8" name="Footer Placeholder 4"/>
          <p:cNvSpPr>
            <a:spLocks noGrp="1"/>
          </p:cNvSpPr>
          <p:nvPr>
            <p:ph type="ftr" sz="quarter" idx="11"/>
          </p:nvPr>
        </p:nvSpPr>
        <p:spPr/>
        <p:txBody>
          <a:bodyPr/>
          <a:lstStyle>
            <a:lvl1pPr>
              <a:defRPr/>
            </a:lvl1pPr>
          </a:lstStyle>
          <a:p>
            <a:pPr>
              <a:defRPr/>
            </a:pPr>
            <a:endParaRPr lang="zh-TW" altLang="zh-TW"/>
          </a:p>
        </p:txBody>
      </p:sp>
      <p:sp>
        <p:nvSpPr>
          <p:cNvPr id="9" name="Slide Number Placeholder 5"/>
          <p:cNvSpPr>
            <a:spLocks noGrp="1"/>
          </p:cNvSpPr>
          <p:nvPr>
            <p:ph type="sldNum" sz="quarter" idx="12"/>
          </p:nvPr>
        </p:nvSpPr>
        <p:spPr/>
        <p:txBody>
          <a:bodyPr/>
          <a:lstStyle>
            <a:lvl1pPr>
              <a:defRPr/>
            </a:lvl1pPr>
          </a:lstStyle>
          <a:p>
            <a:pPr>
              <a:defRPr/>
            </a:pPr>
            <a:fld id="{AEEACDD8-D51C-4E37-90F2-FAA0F8C96C74}" type="slidenum">
              <a:rPr lang="en-US" altLang="zh-TW"/>
              <a:pPr>
                <a:defRPr/>
              </a:pPr>
              <a:t>‹#›</a:t>
            </a:fld>
            <a:endParaRPr lang="en-US" altLang="zh-TW"/>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D592D06-FBD5-467C-80EC-9A838A668BD1}" type="datetimeFigureOut">
              <a:rPr lang="en-US" altLang="zh-TW"/>
              <a:pPr>
                <a:defRPr/>
              </a:pPr>
              <a:t>6/10/2014</a:t>
            </a:fld>
            <a:endParaRPr lang="en-US" altLang="zh-TW"/>
          </a:p>
        </p:txBody>
      </p:sp>
      <p:sp>
        <p:nvSpPr>
          <p:cNvPr id="4" name="Footer Placeholder 4"/>
          <p:cNvSpPr>
            <a:spLocks noGrp="1"/>
          </p:cNvSpPr>
          <p:nvPr>
            <p:ph type="ftr" sz="quarter" idx="11"/>
          </p:nvPr>
        </p:nvSpPr>
        <p:spPr/>
        <p:txBody>
          <a:bodyPr/>
          <a:lstStyle>
            <a:lvl1pPr>
              <a:defRPr/>
            </a:lvl1pPr>
          </a:lstStyle>
          <a:p>
            <a:pPr>
              <a:defRPr/>
            </a:pPr>
            <a:endParaRPr lang="zh-TW" altLang="zh-TW"/>
          </a:p>
        </p:txBody>
      </p:sp>
      <p:sp>
        <p:nvSpPr>
          <p:cNvPr id="5" name="Slide Number Placeholder 5"/>
          <p:cNvSpPr>
            <a:spLocks noGrp="1"/>
          </p:cNvSpPr>
          <p:nvPr>
            <p:ph type="sldNum" sz="quarter" idx="12"/>
          </p:nvPr>
        </p:nvSpPr>
        <p:spPr/>
        <p:txBody>
          <a:bodyPr/>
          <a:lstStyle>
            <a:lvl1pPr>
              <a:defRPr/>
            </a:lvl1pPr>
          </a:lstStyle>
          <a:p>
            <a:pPr>
              <a:defRPr/>
            </a:pPr>
            <a:fld id="{7E83105A-6F9A-42D5-B915-663ED2B418B0}" type="slidenum">
              <a:rPr lang="en-US" altLang="zh-TW"/>
              <a:pPr>
                <a:defRPr/>
              </a:pPr>
              <a:t>‹#›</a:t>
            </a:fld>
            <a:endParaRPr lang="en-US" altLang="zh-TW"/>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44B00B-93F5-41F8-BD24-99533D447BB6}" type="datetimeFigureOut">
              <a:rPr lang="en-US" altLang="zh-TW"/>
              <a:pPr>
                <a:defRPr/>
              </a:pPr>
              <a:t>6/10/2014</a:t>
            </a:fld>
            <a:endParaRPr lang="en-US" altLang="zh-TW"/>
          </a:p>
        </p:txBody>
      </p:sp>
      <p:sp>
        <p:nvSpPr>
          <p:cNvPr id="3" name="Footer Placeholder 4"/>
          <p:cNvSpPr>
            <a:spLocks noGrp="1"/>
          </p:cNvSpPr>
          <p:nvPr>
            <p:ph type="ftr" sz="quarter" idx="11"/>
          </p:nvPr>
        </p:nvSpPr>
        <p:spPr/>
        <p:txBody>
          <a:bodyPr/>
          <a:lstStyle>
            <a:lvl1pPr>
              <a:defRPr/>
            </a:lvl1pPr>
          </a:lstStyle>
          <a:p>
            <a:pPr>
              <a:defRPr/>
            </a:pPr>
            <a:endParaRPr lang="zh-TW" altLang="zh-TW"/>
          </a:p>
        </p:txBody>
      </p:sp>
      <p:sp>
        <p:nvSpPr>
          <p:cNvPr id="4" name="Slide Number Placeholder 5"/>
          <p:cNvSpPr>
            <a:spLocks noGrp="1"/>
          </p:cNvSpPr>
          <p:nvPr>
            <p:ph type="sldNum" sz="quarter" idx="12"/>
          </p:nvPr>
        </p:nvSpPr>
        <p:spPr/>
        <p:txBody>
          <a:bodyPr/>
          <a:lstStyle>
            <a:lvl1pPr>
              <a:defRPr/>
            </a:lvl1pPr>
          </a:lstStyle>
          <a:p>
            <a:pPr>
              <a:defRPr/>
            </a:pPr>
            <a:fld id="{C6EE912D-9484-4F7C-9B8C-5E0B0C704D8E}" type="slidenum">
              <a:rPr lang="en-US" altLang="zh-TW"/>
              <a:pPr>
                <a:defRPr/>
              </a:pPr>
              <a:t>‹#›</a:t>
            </a:fld>
            <a:endParaRPr lang="en-US" altLang="zh-TW"/>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E684985-1E6D-44E2-8D83-0892FB730B87}"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91361AC0-4992-4511-80AE-7959F70C2D82}" type="slidenum">
              <a:rPr lang="en-US" altLang="zh-TW"/>
              <a:pPr>
                <a:defRPr/>
              </a:pPr>
              <a:t>‹#›</a:t>
            </a:fld>
            <a:endParaRPr lang="en-US" altLang="zh-TW"/>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AABB7D-8F74-4CE8-9742-9BE99E2198CD}"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61631C5E-7402-4316-9370-A1CBB41F6F69}" type="slidenum">
              <a:rPr lang="en-US" altLang="zh-TW"/>
              <a:pPr>
                <a:defRPr/>
              </a:pPr>
              <a:t>‹#›</a:t>
            </a:fld>
            <a:endParaRPr lang="en-US"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4F1F3843-B13D-4894-AD1D-1A47CF678285}"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A8179F9E-1C04-4FB0-B4C9-D67C15F36608}" type="slidenum">
              <a:rPr lang="en-US" altLang="zh-TW"/>
              <a:pPr>
                <a:defRPr/>
              </a:pPr>
              <a:t>‹#›</a:t>
            </a:fld>
            <a:endParaRPr lang="en-US" altLang="zh-TW"/>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98269CB-0AB3-4468-B175-1CFC25E14F76}"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A0955CDE-747A-41E5-B13C-E87FF324F912}" type="slidenum">
              <a:rPr lang="en-US" altLang="zh-TW"/>
              <a:pPr>
                <a:defRPr/>
              </a:pPr>
              <a:t>‹#›</a:t>
            </a:fld>
            <a:endParaRPr lang="en-US" altLang="zh-TW"/>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9D511CF-AF6C-4477-8FF0-1D8D636BECF5}"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A7467094-B949-4CC8-82C3-B146DE8C2F2A}" type="slidenum">
              <a:rPr lang="en-US" altLang="zh-TW"/>
              <a:pPr>
                <a:defRPr/>
              </a:pPr>
              <a:t>‹#›</a:t>
            </a:fld>
            <a:endParaRPr lang="en-US" altLang="zh-TW"/>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47BBBAE3-3408-43E3-B449-A8FE030FCF68}"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E9325357-26D8-4542-93F2-A5E32A30B5AF}"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ABA87ED-E7C1-40F2-B3A1-16C618158104}"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590BD553-D69D-4B2A-9827-1A03E282071B}"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59711A6-B420-45D6-A315-526C046F27F5}"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305647EF-0C34-432A-B2D6-9FDBF726126B}"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0D50CE07-9646-4171-878E-F772407F16C5}" type="datetimeFigureOut">
              <a:rPr lang="en-US" altLang="zh-TW"/>
              <a:pPr>
                <a:defRPr/>
              </a:pPr>
              <a:t>6/10/2014</a:t>
            </a:fld>
            <a:endParaRPr lang="en-US" altLang="zh-TW"/>
          </a:p>
        </p:txBody>
      </p:sp>
      <p:sp>
        <p:nvSpPr>
          <p:cNvPr id="6" name="Slide Number Placeholder 5"/>
          <p:cNvSpPr>
            <a:spLocks noGrp="1"/>
          </p:cNvSpPr>
          <p:nvPr>
            <p:ph type="sldNum" sz="quarter" idx="16"/>
          </p:nvPr>
        </p:nvSpPr>
        <p:spPr/>
        <p:txBody>
          <a:bodyPr/>
          <a:lstStyle>
            <a:lvl1pPr>
              <a:defRPr/>
            </a:lvl1pPr>
          </a:lstStyle>
          <a:p>
            <a:pPr>
              <a:defRPr/>
            </a:pPr>
            <a:fld id="{C4453109-B9B1-47E2-8B90-D063BCD8546D}" type="slidenum">
              <a:rPr lang="en-US" altLang="zh-TW"/>
              <a:pPr>
                <a:defRPr/>
              </a:pPr>
              <a:t>‹#›</a:t>
            </a:fld>
            <a:endParaRPr lang="en-US" altLang="zh-TW"/>
          </a:p>
        </p:txBody>
      </p:sp>
      <p:sp>
        <p:nvSpPr>
          <p:cNvPr id="7" name="Footer Placeholder 4"/>
          <p:cNvSpPr>
            <a:spLocks noGrp="1"/>
          </p:cNvSpPr>
          <p:nvPr>
            <p:ph type="ftr" sz="quarter" idx="17"/>
          </p:nvPr>
        </p:nvSpPr>
        <p:spPr/>
        <p:txBody>
          <a:bodyPr/>
          <a:lstStyle>
            <a:lvl1pPr>
              <a:defRPr/>
            </a:lvl1pPr>
          </a:lstStyle>
          <a:p>
            <a:pPr>
              <a:defRPr/>
            </a:pPr>
            <a:endParaRPr lang="zh-TW" altLang="zh-TW"/>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5"/>
          </p:nvPr>
        </p:nvSpPr>
        <p:spPr/>
        <p:txBody>
          <a:bodyPr/>
          <a:lstStyle>
            <a:lvl1pPr>
              <a:defRPr/>
            </a:lvl1pPr>
          </a:lstStyle>
          <a:p>
            <a:pPr>
              <a:defRPr/>
            </a:pPr>
            <a:fld id="{EE085BB5-6B7E-459A-B777-43206E560E41}" type="datetimeFigureOut">
              <a:rPr lang="en-US" altLang="zh-TW"/>
              <a:pPr>
                <a:defRPr/>
              </a:pPr>
              <a:t>6/10/2014</a:t>
            </a:fld>
            <a:endParaRPr lang="en-US" altLang="zh-TW"/>
          </a:p>
        </p:txBody>
      </p:sp>
      <p:sp>
        <p:nvSpPr>
          <p:cNvPr id="8" name="Slide Number Placeholder 5"/>
          <p:cNvSpPr>
            <a:spLocks noGrp="1"/>
          </p:cNvSpPr>
          <p:nvPr>
            <p:ph type="sldNum" sz="quarter" idx="16"/>
          </p:nvPr>
        </p:nvSpPr>
        <p:spPr/>
        <p:txBody>
          <a:bodyPr/>
          <a:lstStyle>
            <a:lvl1pPr>
              <a:defRPr/>
            </a:lvl1pPr>
          </a:lstStyle>
          <a:p>
            <a:pPr>
              <a:defRPr/>
            </a:pPr>
            <a:fld id="{8AC818A7-5C97-4DAB-BDF2-1E5AAA1559C0}" type="slidenum">
              <a:rPr lang="en-US" altLang="zh-TW"/>
              <a:pPr>
                <a:defRPr/>
              </a:pPr>
              <a:t>‹#›</a:t>
            </a:fld>
            <a:endParaRPr lang="en-US" altLang="zh-TW"/>
          </a:p>
        </p:txBody>
      </p:sp>
      <p:sp>
        <p:nvSpPr>
          <p:cNvPr id="9" name="Footer Placeholder 4"/>
          <p:cNvSpPr>
            <a:spLocks noGrp="1"/>
          </p:cNvSpPr>
          <p:nvPr>
            <p:ph type="ftr" sz="quarter" idx="17"/>
          </p:nvPr>
        </p:nvSpPr>
        <p:spPr/>
        <p:txBody>
          <a:bodyPr/>
          <a:lstStyle>
            <a:lvl1pPr>
              <a:defRPr/>
            </a:lvl1pPr>
          </a:lstStyle>
          <a:p>
            <a:pPr>
              <a:defRPr/>
            </a:pPr>
            <a:endParaRPr lang="zh-TW" altLang="zh-TW"/>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D2869E1-5A85-408D-98D0-8D6FB9317956}" type="datetimeFigureOut">
              <a:rPr lang="en-US" altLang="zh-TW"/>
              <a:pPr>
                <a:defRPr/>
              </a:pPr>
              <a:t>6/10/2014</a:t>
            </a:fld>
            <a:endParaRPr lang="en-US" altLang="zh-TW"/>
          </a:p>
        </p:txBody>
      </p:sp>
      <p:sp>
        <p:nvSpPr>
          <p:cNvPr id="4" name="Slide Number Placeholder 5"/>
          <p:cNvSpPr>
            <a:spLocks noGrp="1"/>
          </p:cNvSpPr>
          <p:nvPr>
            <p:ph type="sldNum" sz="quarter" idx="11"/>
          </p:nvPr>
        </p:nvSpPr>
        <p:spPr/>
        <p:txBody>
          <a:bodyPr/>
          <a:lstStyle>
            <a:lvl1pPr>
              <a:defRPr/>
            </a:lvl1pPr>
          </a:lstStyle>
          <a:p>
            <a:pPr>
              <a:defRPr/>
            </a:pPr>
            <a:fld id="{F5A53476-2BAC-4084-967F-F58B6C5F9A43}" type="slidenum">
              <a:rPr lang="en-US" altLang="zh-TW"/>
              <a:pPr>
                <a:defRPr/>
              </a:pPr>
              <a:t>‹#›</a:t>
            </a:fld>
            <a:endParaRPr lang="en-US" altLang="zh-TW"/>
          </a:p>
        </p:txBody>
      </p:sp>
      <p:sp>
        <p:nvSpPr>
          <p:cNvPr id="5"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14FE12-905F-4AD3-A9D7-B84544846E87}" type="datetimeFigureOut">
              <a:rPr lang="en-US" altLang="zh-TW"/>
              <a:pPr>
                <a:defRPr/>
              </a:pPr>
              <a:t>6/10/2014</a:t>
            </a:fld>
            <a:endParaRPr lang="en-US" altLang="zh-TW"/>
          </a:p>
        </p:txBody>
      </p:sp>
      <p:sp>
        <p:nvSpPr>
          <p:cNvPr id="3" name="Slide Number Placeholder 5"/>
          <p:cNvSpPr>
            <a:spLocks noGrp="1"/>
          </p:cNvSpPr>
          <p:nvPr>
            <p:ph type="sldNum" sz="quarter" idx="11"/>
          </p:nvPr>
        </p:nvSpPr>
        <p:spPr/>
        <p:txBody>
          <a:bodyPr/>
          <a:lstStyle>
            <a:lvl1pPr>
              <a:defRPr/>
            </a:lvl1pPr>
          </a:lstStyle>
          <a:p>
            <a:pPr>
              <a:defRPr/>
            </a:pPr>
            <a:fld id="{DD8C0A87-69BE-46DA-B4F4-6F160F0DD2CA}" type="slidenum">
              <a:rPr lang="en-US" altLang="zh-TW"/>
              <a:pPr>
                <a:defRPr/>
              </a:pPr>
              <a:t>‹#›</a:t>
            </a:fld>
            <a:endParaRPr lang="en-US" altLang="zh-TW"/>
          </a:p>
        </p:txBody>
      </p:sp>
      <p:sp>
        <p:nvSpPr>
          <p:cNvPr id="4"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8FD7D26-D4A6-438E-BCA1-3A12CB5E42CC}" type="datetimeFigureOut">
              <a:rPr lang="en-US" altLang="zh-TW"/>
              <a:pPr>
                <a:defRPr/>
              </a:pPr>
              <a:t>6/10/2014</a:t>
            </a:fld>
            <a:endParaRPr lang="en-US" altLang="zh-TW"/>
          </a:p>
        </p:txBody>
      </p:sp>
      <p:sp>
        <p:nvSpPr>
          <p:cNvPr id="6" name="Slide Number Placeholder 5"/>
          <p:cNvSpPr>
            <a:spLocks noGrp="1"/>
          </p:cNvSpPr>
          <p:nvPr>
            <p:ph type="sldNum" sz="quarter" idx="11"/>
          </p:nvPr>
        </p:nvSpPr>
        <p:spPr/>
        <p:txBody>
          <a:bodyPr/>
          <a:lstStyle>
            <a:lvl1pPr>
              <a:defRPr/>
            </a:lvl1pPr>
          </a:lstStyle>
          <a:p>
            <a:pPr>
              <a:defRPr/>
            </a:pPr>
            <a:fld id="{F7AC5823-3468-44CC-8CE6-33C3E9DD2AAF}" type="slidenum">
              <a:rPr lang="en-US" altLang="zh-TW"/>
              <a:pPr>
                <a:defRPr/>
              </a:pPr>
              <a:t>‹#›</a:t>
            </a:fld>
            <a:endParaRPr lang="en-US" altLang="zh-TW"/>
          </a:p>
        </p:txBody>
      </p:sp>
      <p:sp>
        <p:nvSpPr>
          <p:cNvPr id="7"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697B5C97-E2F6-4CE1-ACE1-B840E5BDA90D}"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B39C6382-ECC4-4730-814F-DBB91CBE0D7D}" type="slidenum">
              <a:rPr lang="en-US" altLang="zh-TW"/>
              <a:pPr>
                <a:defRPr/>
              </a:pPr>
              <a:t>‹#›</a:t>
            </a:fld>
            <a:endParaRPr lang="en-US" altLang="zh-TW"/>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D76630A-9025-401C-BE97-1AB44B8684C8}" type="datetimeFigureOut">
              <a:rPr lang="en-US" altLang="zh-TW"/>
              <a:pPr>
                <a:defRPr/>
              </a:pPr>
              <a:t>6/10/2014</a:t>
            </a:fld>
            <a:endParaRPr lang="en-US" altLang="zh-TW"/>
          </a:p>
        </p:txBody>
      </p:sp>
      <p:sp>
        <p:nvSpPr>
          <p:cNvPr id="6" name="Slide Number Placeholder 5"/>
          <p:cNvSpPr>
            <a:spLocks noGrp="1"/>
          </p:cNvSpPr>
          <p:nvPr>
            <p:ph type="sldNum" sz="quarter" idx="11"/>
          </p:nvPr>
        </p:nvSpPr>
        <p:spPr/>
        <p:txBody>
          <a:bodyPr/>
          <a:lstStyle>
            <a:lvl1pPr>
              <a:defRPr/>
            </a:lvl1pPr>
          </a:lstStyle>
          <a:p>
            <a:pPr>
              <a:defRPr/>
            </a:pPr>
            <a:fld id="{8617D937-C80B-4016-8E49-BAA100548A2C}" type="slidenum">
              <a:rPr lang="en-US" altLang="zh-TW"/>
              <a:pPr>
                <a:defRPr/>
              </a:pPr>
              <a:t>‹#›</a:t>
            </a:fld>
            <a:endParaRPr lang="en-US" altLang="zh-TW"/>
          </a:p>
        </p:txBody>
      </p:sp>
      <p:sp>
        <p:nvSpPr>
          <p:cNvPr id="7"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1D10872-6EDE-4DCD-AF9C-F4FB0DDDF139}"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2E15C86B-A109-4EA3-BBD3-F64FE8D4CAE7}"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44640F2-187A-4561-B22B-054D6DA2E018}"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2629A7C7-0D1D-4C4D-8A49-C3861542A2C5}"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68244EB9-67DF-4430-BDF7-E00B8E5CF74E}"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3DC572F8-0F94-4223-A99A-719F179354C3}"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08A2E33-4282-4A82-BB4F-4889157891E0}"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01AB3763-67B0-4812-B0DB-50B6DA5B9D76}"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E8A21D6-80AF-4365-9D59-4EECFB39A760}"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341633EE-C743-4172-B65D-1CFFD2ACB466}"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CA310525-432B-45E6-B57F-BD6858DC4412}" type="datetimeFigureOut">
              <a:rPr lang="en-US" altLang="zh-TW"/>
              <a:pPr>
                <a:defRPr/>
              </a:pPr>
              <a:t>6/10/2014</a:t>
            </a:fld>
            <a:endParaRPr lang="en-US" altLang="zh-TW"/>
          </a:p>
        </p:txBody>
      </p:sp>
      <p:sp>
        <p:nvSpPr>
          <p:cNvPr id="6" name="Slide Number Placeholder 5"/>
          <p:cNvSpPr>
            <a:spLocks noGrp="1"/>
          </p:cNvSpPr>
          <p:nvPr>
            <p:ph type="sldNum" sz="quarter" idx="16"/>
          </p:nvPr>
        </p:nvSpPr>
        <p:spPr/>
        <p:txBody>
          <a:bodyPr/>
          <a:lstStyle>
            <a:lvl1pPr>
              <a:defRPr/>
            </a:lvl1pPr>
          </a:lstStyle>
          <a:p>
            <a:pPr>
              <a:defRPr/>
            </a:pPr>
            <a:fld id="{A4BAACE7-BD10-4801-ADFE-17303C8A35DB}" type="slidenum">
              <a:rPr lang="en-US" altLang="zh-TW"/>
              <a:pPr>
                <a:defRPr/>
              </a:pPr>
              <a:t>‹#›</a:t>
            </a:fld>
            <a:endParaRPr lang="en-US" altLang="zh-TW"/>
          </a:p>
        </p:txBody>
      </p:sp>
      <p:sp>
        <p:nvSpPr>
          <p:cNvPr id="7" name="Footer Placeholder 4"/>
          <p:cNvSpPr>
            <a:spLocks noGrp="1"/>
          </p:cNvSpPr>
          <p:nvPr>
            <p:ph type="ftr" sz="quarter" idx="17"/>
          </p:nvPr>
        </p:nvSpPr>
        <p:spPr/>
        <p:txBody>
          <a:bodyPr/>
          <a:lstStyle>
            <a:lvl1pPr>
              <a:defRPr/>
            </a:lvl1pPr>
          </a:lstStyle>
          <a:p>
            <a:pPr>
              <a:defRPr/>
            </a:pPr>
            <a:endParaRPr lang="zh-TW" altLang="zh-TW"/>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5"/>
          </p:nvPr>
        </p:nvSpPr>
        <p:spPr/>
        <p:txBody>
          <a:bodyPr/>
          <a:lstStyle>
            <a:lvl1pPr>
              <a:defRPr/>
            </a:lvl1pPr>
          </a:lstStyle>
          <a:p>
            <a:pPr>
              <a:defRPr/>
            </a:pPr>
            <a:fld id="{C759E1FF-8D0C-4E69-80F1-8E904E9CD408}" type="datetimeFigureOut">
              <a:rPr lang="en-US" altLang="zh-TW"/>
              <a:pPr>
                <a:defRPr/>
              </a:pPr>
              <a:t>6/10/2014</a:t>
            </a:fld>
            <a:endParaRPr lang="en-US" altLang="zh-TW"/>
          </a:p>
        </p:txBody>
      </p:sp>
      <p:sp>
        <p:nvSpPr>
          <p:cNvPr id="8" name="Slide Number Placeholder 5"/>
          <p:cNvSpPr>
            <a:spLocks noGrp="1"/>
          </p:cNvSpPr>
          <p:nvPr>
            <p:ph type="sldNum" sz="quarter" idx="16"/>
          </p:nvPr>
        </p:nvSpPr>
        <p:spPr/>
        <p:txBody>
          <a:bodyPr/>
          <a:lstStyle>
            <a:lvl1pPr>
              <a:defRPr/>
            </a:lvl1pPr>
          </a:lstStyle>
          <a:p>
            <a:pPr>
              <a:defRPr/>
            </a:pPr>
            <a:fld id="{6010E1C5-D9B0-431A-8C2E-608669334457}" type="slidenum">
              <a:rPr lang="en-US" altLang="zh-TW"/>
              <a:pPr>
                <a:defRPr/>
              </a:pPr>
              <a:t>‹#›</a:t>
            </a:fld>
            <a:endParaRPr lang="en-US" altLang="zh-TW"/>
          </a:p>
        </p:txBody>
      </p:sp>
      <p:sp>
        <p:nvSpPr>
          <p:cNvPr id="9" name="Footer Placeholder 4"/>
          <p:cNvSpPr>
            <a:spLocks noGrp="1"/>
          </p:cNvSpPr>
          <p:nvPr>
            <p:ph type="ftr" sz="quarter" idx="17"/>
          </p:nvPr>
        </p:nvSpPr>
        <p:spPr/>
        <p:txBody>
          <a:bodyPr/>
          <a:lstStyle>
            <a:lvl1pPr>
              <a:defRPr/>
            </a:lvl1pPr>
          </a:lstStyle>
          <a:p>
            <a:pPr>
              <a:defRPr/>
            </a:pPr>
            <a:endParaRPr lang="zh-TW" altLang="zh-TW"/>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86BBB5C-3DB3-4DBA-8D26-2FD5CC99C706}" type="datetimeFigureOut">
              <a:rPr lang="en-US" altLang="zh-TW"/>
              <a:pPr>
                <a:defRPr/>
              </a:pPr>
              <a:t>6/10/2014</a:t>
            </a:fld>
            <a:endParaRPr lang="en-US" altLang="zh-TW"/>
          </a:p>
        </p:txBody>
      </p:sp>
      <p:sp>
        <p:nvSpPr>
          <p:cNvPr id="4" name="Slide Number Placeholder 5"/>
          <p:cNvSpPr>
            <a:spLocks noGrp="1"/>
          </p:cNvSpPr>
          <p:nvPr>
            <p:ph type="sldNum" sz="quarter" idx="11"/>
          </p:nvPr>
        </p:nvSpPr>
        <p:spPr/>
        <p:txBody>
          <a:bodyPr/>
          <a:lstStyle>
            <a:lvl1pPr>
              <a:defRPr/>
            </a:lvl1pPr>
          </a:lstStyle>
          <a:p>
            <a:pPr>
              <a:defRPr/>
            </a:pPr>
            <a:fld id="{EEB0893D-5AA9-433C-B019-4285E4F25325}" type="slidenum">
              <a:rPr lang="en-US" altLang="zh-TW"/>
              <a:pPr>
                <a:defRPr/>
              </a:pPr>
              <a:t>‹#›</a:t>
            </a:fld>
            <a:endParaRPr lang="en-US" altLang="zh-TW"/>
          </a:p>
        </p:txBody>
      </p:sp>
      <p:sp>
        <p:nvSpPr>
          <p:cNvPr id="5"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E1E25F3-696F-4DE2-BFFA-F43B50B55510}" type="datetimeFigureOut">
              <a:rPr lang="en-US" altLang="zh-TW"/>
              <a:pPr>
                <a:defRPr/>
              </a:pPr>
              <a:t>6/10/2014</a:t>
            </a:fld>
            <a:endParaRPr lang="en-US" altLang="zh-TW"/>
          </a:p>
        </p:txBody>
      </p:sp>
      <p:sp>
        <p:nvSpPr>
          <p:cNvPr id="3" name="Slide Number Placeholder 5"/>
          <p:cNvSpPr>
            <a:spLocks noGrp="1"/>
          </p:cNvSpPr>
          <p:nvPr>
            <p:ph type="sldNum" sz="quarter" idx="11"/>
          </p:nvPr>
        </p:nvSpPr>
        <p:spPr/>
        <p:txBody>
          <a:bodyPr/>
          <a:lstStyle>
            <a:lvl1pPr>
              <a:defRPr/>
            </a:lvl1pPr>
          </a:lstStyle>
          <a:p>
            <a:pPr>
              <a:defRPr/>
            </a:pPr>
            <a:fld id="{07A60E4B-337D-4DC2-8FB2-425CE4C9857C}" type="slidenum">
              <a:rPr lang="en-US" altLang="zh-TW"/>
              <a:pPr>
                <a:defRPr/>
              </a:pPr>
              <a:t>‹#›</a:t>
            </a:fld>
            <a:endParaRPr lang="en-US" altLang="zh-TW"/>
          </a:p>
        </p:txBody>
      </p:sp>
      <p:sp>
        <p:nvSpPr>
          <p:cNvPr id="4"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72208661-35EA-46BD-A231-B7A62712D02A}"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DD98781C-4ACB-445A-9D4E-34298C64F9A1}" type="slidenum">
              <a:rPr lang="en-US" altLang="zh-TW"/>
              <a:pPr>
                <a:defRPr/>
              </a:pPr>
              <a:t>‹#›</a:t>
            </a:fld>
            <a:endParaRPr lang="en-US" altLang="zh-TW"/>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046C449-5015-4030-85EF-EF72C8AB43FA}" type="datetimeFigureOut">
              <a:rPr lang="en-US" altLang="zh-TW"/>
              <a:pPr>
                <a:defRPr/>
              </a:pPr>
              <a:t>6/10/2014</a:t>
            </a:fld>
            <a:endParaRPr lang="en-US" altLang="zh-TW"/>
          </a:p>
        </p:txBody>
      </p:sp>
      <p:sp>
        <p:nvSpPr>
          <p:cNvPr id="6" name="Slide Number Placeholder 5"/>
          <p:cNvSpPr>
            <a:spLocks noGrp="1"/>
          </p:cNvSpPr>
          <p:nvPr>
            <p:ph type="sldNum" sz="quarter" idx="11"/>
          </p:nvPr>
        </p:nvSpPr>
        <p:spPr/>
        <p:txBody>
          <a:bodyPr/>
          <a:lstStyle>
            <a:lvl1pPr>
              <a:defRPr/>
            </a:lvl1pPr>
          </a:lstStyle>
          <a:p>
            <a:pPr>
              <a:defRPr/>
            </a:pPr>
            <a:fld id="{45852768-91F3-4788-970A-04F5E7348272}" type="slidenum">
              <a:rPr lang="en-US" altLang="zh-TW"/>
              <a:pPr>
                <a:defRPr/>
              </a:pPr>
              <a:t>‹#›</a:t>
            </a:fld>
            <a:endParaRPr lang="en-US" altLang="zh-TW"/>
          </a:p>
        </p:txBody>
      </p:sp>
      <p:sp>
        <p:nvSpPr>
          <p:cNvPr id="7"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B24BB15-C936-4496-85B9-2070B2CD6958}" type="datetimeFigureOut">
              <a:rPr lang="en-US" altLang="zh-TW"/>
              <a:pPr>
                <a:defRPr/>
              </a:pPr>
              <a:t>6/10/2014</a:t>
            </a:fld>
            <a:endParaRPr lang="en-US" altLang="zh-TW"/>
          </a:p>
        </p:txBody>
      </p:sp>
      <p:sp>
        <p:nvSpPr>
          <p:cNvPr id="6" name="Slide Number Placeholder 5"/>
          <p:cNvSpPr>
            <a:spLocks noGrp="1"/>
          </p:cNvSpPr>
          <p:nvPr>
            <p:ph type="sldNum" sz="quarter" idx="11"/>
          </p:nvPr>
        </p:nvSpPr>
        <p:spPr/>
        <p:txBody>
          <a:bodyPr/>
          <a:lstStyle>
            <a:lvl1pPr>
              <a:defRPr/>
            </a:lvl1pPr>
          </a:lstStyle>
          <a:p>
            <a:pPr>
              <a:defRPr/>
            </a:pPr>
            <a:fld id="{40B5F47E-89B1-4CFA-9487-13D421FC3A80}" type="slidenum">
              <a:rPr lang="en-US" altLang="zh-TW"/>
              <a:pPr>
                <a:defRPr/>
              </a:pPr>
              <a:t>‹#›</a:t>
            </a:fld>
            <a:endParaRPr lang="en-US" altLang="zh-TW"/>
          </a:p>
        </p:txBody>
      </p:sp>
      <p:sp>
        <p:nvSpPr>
          <p:cNvPr id="7"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A61D3E-C871-492A-AA88-42C43B8EA313}"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130907B0-08F8-49F5-856A-98CA2DFA6134}"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253F53F-66D0-444C-A93C-BEB4E0FB4E34}" type="datetimeFigureOut">
              <a:rPr lang="en-US" altLang="zh-TW"/>
              <a:pPr>
                <a:defRPr/>
              </a:pPr>
              <a:t>6/10/2014</a:t>
            </a:fld>
            <a:endParaRPr lang="en-US" altLang="zh-TW"/>
          </a:p>
        </p:txBody>
      </p:sp>
      <p:sp>
        <p:nvSpPr>
          <p:cNvPr id="5" name="Slide Number Placeholder 5"/>
          <p:cNvSpPr>
            <a:spLocks noGrp="1"/>
          </p:cNvSpPr>
          <p:nvPr>
            <p:ph type="sldNum" sz="quarter" idx="11"/>
          </p:nvPr>
        </p:nvSpPr>
        <p:spPr/>
        <p:txBody>
          <a:bodyPr/>
          <a:lstStyle>
            <a:lvl1pPr>
              <a:defRPr/>
            </a:lvl1pPr>
          </a:lstStyle>
          <a:p>
            <a:pPr>
              <a:defRPr/>
            </a:pPr>
            <a:fld id="{38333C6C-58F3-453C-AB31-2D565502CDE0}" type="slidenum">
              <a:rPr lang="en-US" altLang="zh-TW"/>
              <a:pPr>
                <a:defRPr/>
              </a:pPr>
              <a:t>‹#›</a:t>
            </a:fld>
            <a:endParaRPr lang="en-US" altLang="zh-TW"/>
          </a:p>
        </p:txBody>
      </p:sp>
      <p:sp>
        <p:nvSpPr>
          <p:cNvPr id="6" name="Footer Placeholder 4"/>
          <p:cNvSpPr>
            <a:spLocks noGrp="1"/>
          </p:cNvSpPr>
          <p:nvPr>
            <p:ph type="ftr" sz="quarter" idx="12"/>
          </p:nvPr>
        </p:nvSpPr>
        <p:spPr/>
        <p:txBody>
          <a:bodyPr/>
          <a:lstStyle>
            <a:lvl1pPr>
              <a:defRPr/>
            </a:lvl1pPr>
          </a:lstStyle>
          <a:p>
            <a:pPr>
              <a:defRPr/>
            </a:pPr>
            <a:endParaRPr lang="zh-TW" altLang="zh-TW"/>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2" name="Title 1"/>
          <p:cNvSpPr>
            <a:spLocks noGrp="1"/>
          </p:cNvSpPr>
          <p:nvPr>
            <p:ph type="ctrTitle"/>
          </p:nvPr>
        </p:nvSpPr>
        <p:spPr>
          <a:xfrm>
            <a:off x="1371600" y="1859280"/>
            <a:ext cx="6400800" cy="1295400"/>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a:latin typeface="Calibri" pitchFamily="34" charset="0"/>
              </a:defRPr>
            </a:lvl1pPr>
          </a:lstStyle>
          <a:p>
            <a:pPr>
              <a:defRPr/>
            </a:pPr>
            <a:fld id="{C340C1E3-B759-4573-80B6-2066BD87B164}"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atin typeface="Calibri" pitchFamily="34" charset="0"/>
              </a:defRPr>
            </a:lvl1pPr>
          </a:lstStyle>
          <a:p>
            <a:pPr>
              <a:defRPr/>
            </a:pPr>
            <a:fld id="{7EDA82D9-9B17-4E99-9B61-B1159FC5AAF0}" type="slidenum">
              <a:rPr lang="en-US" altLang="zh-TW"/>
              <a:pPr>
                <a:defRPr/>
              </a:pPr>
              <a:t>‹#›</a:t>
            </a:fld>
            <a:endParaRPr lang="en-US" altLang="zh-TW"/>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atin typeface="Calibri" pitchFamily="34" charset="0"/>
              </a:defRPr>
            </a:lvl1pPr>
          </a:lstStyle>
          <a:p>
            <a:pPr>
              <a:defRPr/>
            </a:pPr>
            <a:fld id="{BCCC3647-434F-482E-93D7-439B436A6F09}"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atin typeface="Calibri" pitchFamily="34" charset="0"/>
              </a:defRPr>
            </a:lvl1pPr>
          </a:lstStyle>
          <a:p>
            <a:pPr>
              <a:defRPr/>
            </a:pPr>
            <a:fld id="{3E624EA9-F6B0-4E75-B011-FAF65DF7C81F}" type="slidenum">
              <a:rPr lang="en-US" altLang="zh-TW"/>
              <a:pPr>
                <a:defRPr/>
              </a:pPr>
              <a:t>‹#›</a:t>
            </a:fld>
            <a:endParaRPr lang="en-US" altLang="zh-TW"/>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3"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pic>
        <p:nvPicPr>
          <p:cNvPr id="5" name="Picture 4"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lstStyle>
            <a:lvl1pPr algn="ctr">
              <a:defRPr sz="36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atin typeface="Calibri" pitchFamily="34" charset="0"/>
              </a:defRPr>
            </a:lvl1pPr>
          </a:lstStyle>
          <a:p>
            <a:pPr>
              <a:defRPr/>
            </a:pPr>
            <a:fld id="{6DEB0C7A-927F-4902-B710-7078B84ABD9E}" type="datetimeFigureOut">
              <a:rPr lang="en-US" altLang="zh-TW"/>
              <a:pPr>
                <a:defRPr/>
              </a:pPr>
              <a:t>6/10/2014</a:t>
            </a:fld>
            <a:endParaRPr lang="en-US" altLang="zh-TW"/>
          </a:p>
        </p:txBody>
      </p:sp>
      <p:sp>
        <p:nvSpPr>
          <p:cNvPr id="7" name="Footer Placeholder 4"/>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8" name="Slide Number Placeholder 5"/>
          <p:cNvSpPr>
            <a:spLocks noGrp="1"/>
          </p:cNvSpPr>
          <p:nvPr>
            <p:ph type="sldNum" sz="quarter" idx="12"/>
          </p:nvPr>
        </p:nvSpPr>
        <p:spPr/>
        <p:txBody>
          <a:bodyPr/>
          <a:lstStyle>
            <a:lvl1pPr>
              <a:defRPr>
                <a:latin typeface="Calibri" pitchFamily="34" charset="0"/>
              </a:defRPr>
            </a:lvl1pPr>
          </a:lstStyle>
          <a:p>
            <a:pPr>
              <a:defRPr/>
            </a:pPr>
            <a:fld id="{B31E621B-9F6B-400C-A211-E9C870FDE3DC}" type="slidenum">
              <a:rPr lang="en-US" altLang="zh-TW"/>
              <a:pPr>
                <a:defRPr/>
              </a:pPr>
              <a:t>‹#›</a:t>
            </a:fld>
            <a:endParaRPr lang="en-US" altLang="zh-TW"/>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
        <p:nvSpPr>
          <p:cNvPr id="10" name="Content Placeholder 9"/>
          <p:cNvSpPr>
            <a:spLocks noGrp="1"/>
          </p:cNvSpPr>
          <p:nvPr>
            <p:ph sz="quarter" idx="13"/>
          </p:nvPr>
        </p:nvSpPr>
        <p:spPr>
          <a:xfrm>
            <a:off x="13716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12" name="Content Placeholder 11"/>
          <p:cNvSpPr>
            <a:spLocks noGrp="1"/>
          </p:cNvSpPr>
          <p:nvPr>
            <p:ph sz="quarter" idx="14"/>
          </p:nvPr>
        </p:nvSpPr>
        <p:spPr>
          <a:xfrm>
            <a:off x="4648200" y="2438400"/>
            <a:ext cx="3124200" cy="3124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4"/>
          <p:cNvSpPr>
            <a:spLocks noGrp="1"/>
          </p:cNvSpPr>
          <p:nvPr>
            <p:ph type="dt" sz="half" idx="15"/>
          </p:nvPr>
        </p:nvSpPr>
        <p:spPr/>
        <p:txBody>
          <a:bodyPr/>
          <a:lstStyle>
            <a:lvl1pPr>
              <a:defRPr>
                <a:latin typeface="Calibri" pitchFamily="34" charset="0"/>
              </a:defRPr>
            </a:lvl1pPr>
          </a:lstStyle>
          <a:p>
            <a:pPr>
              <a:defRPr/>
            </a:pPr>
            <a:fld id="{14AD8D1E-3774-4447-95D1-619C0C05DE0F}" type="datetimeFigureOut">
              <a:rPr lang="en-US" altLang="zh-TW"/>
              <a:pPr>
                <a:defRPr/>
              </a:pPr>
              <a:t>6/10/2014</a:t>
            </a:fld>
            <a:endParaRPr lang="en-US" altLang="zh-TW"/>
          </a:p>
        </p:txBody>
      </p:sp>
      <p:sp>
        <p:nvSpPr>
          <p:cNvPr id="7" name="Footer Placeholder 5"/>
          <p:cNvSpPr>
            <a:spLocks noGrp="1"/>
          </p:cNvSpPr>
          <p:nvPr>
            <p:ph type="ftr" sz="quarter" idx="16"/>
          </p:nvPr>
        </p:nvSpPr>
        <p:spPr/>
        <p:txBody>
          <a:bodyPr/>
          <a:lstStyle>
            <a:lvl1pPr>
              <a:defRPr>
                <a:latin typeface="Calibri" pitchFamily="34" charset="0"/>
              </a:defRPr>
            </a:lvl1pPr>
          </a:lstStyle>
          <a:p>
            <a:pPr>
              <a:defRPr/>
            </a:pPr>
            <a:endParaRPr lang="zh-TW" altLang="zh-TW"/>
          </a:p>
        </p:txBody>
      </p:sp>
      <p:sp>
        <p:nvSpPr>
          <p:cNvPr id="8" name="Slide Number Placeholder 6"/>
          <p:cNvSpPr>
            <a:spLocks noGrp="1"/>
          </p:cNvSpPr>
          <p:nvPr>
            <p:ph type="sldNum" sz="quarter" idx="17"/>
          </p:nvPr>
        </p:nvSpPr>
        <p:spPr/>
        <p:txBody>
          <a:bodyPr/>
          <a:lstStyle>
            <a:lvl1pPr>
              <a:defRPr>
                <a:latin typeface="Calibri" pitchFamily="34" charset="0"/>
              </a:defRPr>
            </a:lvl1pPr>
          </a:lstStyle>
          <a:p>
            <a:pPr>
              <a:defRPr/>
            </a:pPr>
            <a:fld id="{96D72604-CE48-4009-A991-7268D837E04E}" type="slidenum">
              <a:rPr lang="en-US" altLang="zh-TW"/>
              <a:pPr>
                <a:defRPr/>
              </a:pPr>
              <a:t>‹#›</a:t>
            </a:fld>
            <a:endParaRPr lang="en-US" altLang="zh-TW"/>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8" descr="flourish2.png"/>
          <p:cNvPicPr>
            <a:picLocks noChangeAspect="1"/>
          </p:cNvPicPr>
          <p:nvPr/>
        </p:nvPicPr>
        <p:blipFill>
          <a:blip r:embed="rId2" cstate="print">
            <a:clrChange>
              <a:clrFrom>
                <a:srgbClr val="000000"/>
              </a:clrFrom>
              <a:clrTo>
                <a:srgbClr val="000000">
                  <a:alpha val="0"/>
                </a:srgbClr>
              </a:clrTo>
            </a:clrChange>
            <a:lum bright="-14000"/>
          </a:blip>
          <a:srcRect/>
          <a:stretch>
            <a:fillRect/>
          </a:stretch>
        </p:blipFill>
        <p:spPr bwMode="auto">
          <a:xfrm>
            <a:off x="0" y="1619250"/>
            <a:ext cx="9144000" cy="931863"/>
          </a:xfrm>
          <a:prstGeom prst="rect">
            <a:avLst/>
          </a:prstGeom>
          <a:noFill/>
          <a:ln w="9525">
            <a:noFill/>
            <a:miter lim="800000"/>
            <a:headEnd/>
            <a:tailEnd/>
          </a:ln>
        </p:spPr>
      </p:pic>
      <p:sp>
        <p:nvSpPr>
          <p:cNvPr id="11" name="Content Placeholder 10"/>
          <p:cNvSpPr>
            <a:spLocks noGrp="1"/>
          </p:cNvSpPr>
          <p:nvPr>
            <p:ph sz="quarter" idx="13"/>
          </p:nvPr>
        </p:nvSpPr>
        <p:spPr>
          <a:xfrm>
            <a:off x="13716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Date Placeholder 6"/>
          <p:cNvSpPr>
            <a:spLocks noGrp="1"/>
          </p:cNvSpPr>
          <p:nvPr>
            <p:ph type="dt" sz="half" idx="15"/>
          </p:nvPr>
        </p:nvSpPr>
        <p:spPr/>
        <p:txBody>
          <a:bodyPr/>
          <a:lstStyle>
            <a:lvl1pPr>
              <a:defRPr>
                <a:latin typeface="Calibri" pitchFamily="34" charset="0"/>
              </a:defRPr>
            </a:lvl1pPr>
          </a:lstStyle>
          <a:p>
            <a:pPr>
              <a:defRPr/>
            </a:pPr>
            <a:fld id="{40D2DF5B-6247-4820-B97D-64AF02237470}" type="datetimeFigureOut">
              <a:rPr lang="en-US" altLang="zh-TW"/>
              <a:pPr>
                <a:defRPr/>
              </a:pPr>
              <a:t>6/10/2014</a:t>
            </a:fld>
            <a:endParaRPr lang="en-US" altLang="zh-TW"/>
          </a:p>
        </p:txBody>
      </p:sp>
      <p:sp>
        <p:nvSpPr>
          <p:cNvPr id="9" name="Footer Placeholder 7"/>
          <p:cNvSpPr>
            <a:spLocks noGrp="1"/>
          </p:cNvSpPr>
          <p:nvPr>
            <p:ph type="ftr" sz="quarter" idx="16"/>
          </p:nvPr>
        </p:nvSpPr>
        <p:spPr/>
        <p:txBody>
          <a:bodyPr/>
          <a:lstStyle>
            <a:lvl1pPr>
              <a:defRPr>
                <a:latin typeface="Calibri" pitchFamily="34" charset="0"/>
              </a:defRPr>
            </a:lvl1pPr>
          </a:lstStyle>
          <a:p>
            <a:pPr>
              <a:defRPr/>
            </a:pPr>
            <a:endParaRPr lang="zh-TW" altLang="zh-TW"/>
          </a:p>
        </p:txBody>
      </p:sp>
      <p:sp>
        <p:nvSpPr>
          <p:cNvPr id="10" name="Slide Number Placeholder 8"/>
          <p:cNvSpPr>
            <a:spLocks noGrp="1"/>
          </p:cNvSpPr>
          <p:nvPr>
            <p:ph type="sldNum" sz="quarter" idx="17"/>
          </p:nvPr>
        </p:nvSpPr>
        <p:spPr/>
        <p:txBody>
          <a:bodyPr/>
          <a:lstStyle>
            <a:lvl1pPr>
              <a:defRPr>
                <a:latin typeface="Calibri" pitchFamily="34" charset="0"/>
              </a:defRPr>
            </a:lvl1pPr>
          </a:lstStyle>
          <a:p>
            <a:pPr>
              <a:defRPr/>
            </a:pPr>
            <a:fld id="{963DC8CB-00AD-4DA2-A0F4-5D6461CCF65F}" type="slidenum">
              <a:rPr lang="en-US" altLang="zh-TW"/>
              <a:pPr>
                <a:defRPr/>
              </a:pPr>
              <a:t>‹#›</a:t>
            </a:fld>
            <a:endParaRPr lang="en-US" altLang="zh-TW"/>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atin typeface="Calibri" pitchFamily="34" charset="0"/>
              </a:defRPr>
            </a:lvl1pPr>
          </a:lstStyle>
          <a:p>
            <a:pPr>
              <a:defRPr/>
            </a:pPr>
            <a:fld id="{57C7FEA2-C51A-4858-B61D-68A359997678}" type="datetimeFigureOut">
              <a:rPr lang="en-US" altLang="zh-TW"/>
              <a:pPr>
                <a:defRPr/>
              </a:pPr>
              <a:t>6/10/2014</a:t>
            </a:fld>
            <a:endParaRPr lang="en-US" altLang="zh-TW"/>
          </a:p>
        </p:txBody>
      </p:sp>
      <p:sp>
        <p:nvSpPr>
          <p:cNvPr id="5" name="Footer Placeholder 3"/>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6" name="Slide Number Placeholder 4"/>
          <p:cNvSpPr>
            <a:spLocks noGrp="1"/>
          </p:cNvSpPr>
          <p:nvPr>
            <p:ph type="sldNum" sz="quarter" idx="12"/>
          </p:nvPr>
        </p:nvSpPr>
        <p:spPr/>
        <p:txBody>
          <a:bodyPr/>
          <a:lstStyle>
            <a:lvl1pPr>
              <a:defRPr>
                <a:latin typeface="Calibri" pitchFamily="34" charset="0"/>
              </a:defRPr>
            </a:lvl1pPr>
          </a:lstStyle>
          <a:p>
            <a:pPr>
              <a:defRPr/>
            </a:pPr>
            <a:fld id="{E56E9820-8689-4A56-A9F8-E06EF641F2F2}" type="slidenum">
              <a:rPr lang="en-US" altLang="zh-TW"/>
              <a:pPr>
                <a:defRPr/>
              </a:pPr>
              <a:t>‹#›</a:t>
            </a:fld>
            <a:endParaRPr lang="en-US" altLang="zh-TW"/>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7756BE5F-9E46-4A0D-BEF4-E4F26759CE86}"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A2EB00AA-077D-4903-A4A7-AE1B9C375A3F}" type="slidenum">
              <a:rPr lang="en-US" altLang="zh-TW"/>
              <a:pPr>
                <a:defRPr/>
              </a:pPr>
              <a:t>‹#›</a:t>
            </a:fld>
            <a:endParaRPr lang="en-US" altLang="zh-TW"/>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atin typeface="Calibri" pitchFamily="34" charset="0"/>
              </a:defRPr>
            </a:lvl1pPr>
          </a:lstStyle>
          <a:p>
            <a:pPr>
              <a:defRPr/>
            </a:pPr>
            <a:fld id="{A83F56A3-217B-4B5E-A69E-00B177BB553F}" type="datetimeFigureOut">
              <a:rPr lang="en-US" altLang="zh-TW"/>
              <a:pPr>
                <a:defRPr/>
              </a:pPr>
              <a:t>6/10/2014</a:t>
            </a:fld>
            <a:endParaRPr lang="en-US" altLang="zh-TW"/>
          </a:p>
        </p:txBody>
      </p:sp>
      <p:sp>
        <p:nvSpPr>
          <p:cNvPr id="3" name="Footer Placeholder 5"/>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4" name="Slide Number Placeholder 6"/>
          <p:cNvSpPr>
            <a:spLocks noGrp="1"/>
          </p:cNvSpPr>
          <p:nvPr>
            <p:ph type="sldNum" sz="quarter" idx="12"/>
          </p:nvPr>
        </p:nvSpPr>
        <p:spPr/>
        <p:txBody>
          <a:bodyPr/>
          <a:lstStyle>
            <a:lvl1pPr>
              <a:defRPr>
                <a:latin typeface="Calibri" pitchFamily="34" charset="0"/>
              </a:defRPr>
            </a:lvl1pPr>
          </a:lstStyle>
          <a:p>
            <a:pPr>
              <a:defRPr/>
            </a:pPr>
            <a:fld id="{ED3A9C7A-9D35-477D-B534-AEF7B67C4C6E}" type="slidenum">
              <a:rPr lang="en-US" altLang="zh-TW"/>
              <a:pPr>
                <a:defRPr/>
              </a:pPr>
              <a:t>‹#›</a:t>
            </a:fld>
            <a:endParaRPr lang="en-US" altLang="zh-TW"/>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oAutofit/>
          </a:bodyPr>
          <a:lstStyle>
            <a:lvl1pPr algn="ctr">
              <a:defRPr sz="1700" b="1" cap="all" spc="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1371600" y="1676400"/>
            <a:ext cx="3276600" cy="3505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4"/>
          </p:nvPr>
        </p:nvSpPr>
        <p:spPr/>
        <p:txBody>
          <a:bodyPr/>
          <a:lstStyle>
            <a:lvl1pPr>
              <a:defRPr>
                <a:latin typeface="Calibri" pitchFamily="34" charset="0"/>
              </a:defRPr>
            </a:lvl1pPr>
          </a:lstStyle>
          <a:p>
            <a:pPr>
              <a:defRPr/>
            </a:pPr>
            <a:fld id="{89703EA0-98BE-4F3F-A1F3-CCA1DA2B831E}" type="datetimeFigureOut">
              <a:rPr lang="en-US" altLang="zh-TW"/>
              <a:pPr>
                <a:defRPr/>
              </a:pPr>
              <a:t>6/10/2014</a:t>
            </a:fld>
            <a:endParaRPr lang="en-US" altLang="zh-TW"/>
          </a:p>
        </p:txBody>
      </p:sp>
      <p:sp>
        <p:nvSpPr>
          <p:cNvPr id="6" name="Footer Placeholder 5"/>
          <p:cNvSpPr>
            <a:spLocks noGrp="1"/>
          </p:cNvSpPr>
          <p:nvPr>
            <p:ph type="ftr" sz="quarter" idx="15"/>
          </p:nvPr>
        </p:nvSpPr>
        <p:spPr/>
        <p:txBody>
          <a:bodyPr/>
          <a:lstStyle>
            <a:lvl1pPr>
              <a:defRPr>
                <a:latin typeface="Calibri" pitchFamily="34" charset="0"/>
              </a:defRPr>
            </a:lvl1pPr>
          </a:lstStyle>
          <a:p>
            <a:pPr>
              <a:defRPr/>
            </a:pPr>
            <a:endParaRPr lang="zh-TW" altLang="zh-TW"/>
          </a:p>
        </p:txBody>
      </p:sp>
      <p:sp>
        <p:nvSpPr>
          <p:cNvPr id="7" name="Slide Number Placeholder 6"/>
          <p:cNvSpPr>
            <a:spLocks noGrp="1"/>
          </p:cNvSpPr>
          <p:nvPr>
            <p:ph type="sldNum" sz="quarter" idx="16"/>
          </p:nvPr>
        </p:nvSpPr>
        <p:spPr/>
        <p:txBody>
          <a:bodyPr/>
          <a:lstStyle>
            <a:lvl1pPr>
              <a:defRPr>
                <a:latin typeface="Calibri" pitchFamily="34" charset="0"/>
              </a:defRPr>
            </a:lvl1pPr>
          </a:lstStyle>
          <a:p>
            <a:pPr>
              <a:defRPr/>
            </a:pPr>
            <a:fld id="{81A0C5BC-4EBE-435A-927D-1F0E533CD5EC}" type="slidenum">
              <a:rPr lang="en-US" altLang="zh-TW"/>
              <a:pPr>
                <a:defRPr/>
              </a:pPr>
              <a:t>‹#›</a:t>
            </a:fld>
            <a:endParaRPr lang="en-US" altLang="zh-TW"/>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Plaque 4"/>
          <p:cNvSpPr/>
          <p:nvPr/>
        </p:nvSpPr>
        <p:spPr>
          <a:xfrm>
            <a:off x="1463675" y="1847850"/>
            <a:ext cx="3089275" cy="3089275"/>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a:xfrm>
            <a:off x="4953000" y="1676400"/>
            <a:ext cx="2819400" cy="599440"/>
          </a:xfrm>
        </p:spPr>
        <p:txBody>
          <a:bodyPr>
            <a:noAutofit/>
          </a:bodyPr>
          <a:lstStyle>
            <a:lvl1pPr algn="ctr">
              <a:defRPr sz="1700" b="1" cap="all" spc="0" baseline="0"/>
            </a:lvl1pPr>
          </a:lstStyle>
          <a:p>
            <a:r>
              <a:rPr lang="en-US" smtClean="0"/>
              <a:t>Click to edit Master title style</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rtlCol="0">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atin typeface="Calibri" pitchFamily="34" charset="0"/>
              </a:defRPr>
            </a:lvl1pPr>
          </a:lstStyle>
          <a:p>
            <a:pPr>
              <a:defRPr/>
            </a:pPr>
            <a:fld id="{BD30C17D-97A1-4107-AD0E-E214E90C56E1}" type="datetimeFigureOut">
              <a:rPr lang="en-US" altLang="zh-TW"/>
              <a:pPr>
                <a:defRPr/>
              </a:pPr>
              <a:t>6/10/2014</a:t>
            </a:fld>
            <a:endParaRPr lang="en-US" altLang="zh-TW"/>
          </a:p>
        </p:txBody>
      </p:sp>
      <p:sp>
        <p:nvSpPr>
          <p:cNvPr id="7" name="Footer Placeholder 5"/>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8" name="Slide Number Placeholder 6"/>
          <p:cNvSpPr>
            <a:spLocks noGrp="1"/>
          </p:cNvSpPr>
          <p:nvPr>
            <p:ph type="sldNum" sz="quarter" idx="12"/>
          </p:nvPr>
        </p:nvSpPr>
        <p:spPr/>
        <p:txBody>
          <a:bodyPr/>
          <a:lstStyle>
            <a:lvl1pPr>
              <a:defRPr>
                <a:latin typeface="Calibri" pitchFamily="34" charset="0"/>
              </a:defRPr>
            </a:lvl1pPr>
          </a:lstStyle>
          <a:p>
            <a:pPr>
              <a:defRPr/>
            </a:pPr>
            <a:fld id="{81C162D5-D746-4B83-9920-6CEFBFF3C165}" type="slidenum">
              <a:rPr lang="en-US" altLang="zh-TW"/>
              <a:pPr>
                <a:defRPr/>
              </a:pPr>
              <a:t>‹#›</a:t>
            </a:fld>
            <a:endParaRPr lang="en-US" altLang="zh-TW"/>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Calibri" pitchFamily="34" charset="0"/>
              </a:defRPr>
            </a:lvl1pPr>
          </a:lstStyle>
          <a:p>
            <a:pPr>
              <a:defRPr/>
            </a:pPr>
            <a:fld id="{4A9A71A8-0C6A-4394-BFB6-6BDFFB9493F0}"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Calibri" pitchFamily="34" charset="0"/>
              </a:defRPr>
            </a:lvl1pPr>
          </a:lstStyle>
          <a:p>
            <a:pPr>
              <a:defRPr/>
            </a:pPr>
            <a:fld id="{6A7EB9D8-57C4-4239-A192-7E7B22574CFF}" type="slidenum">
              <a:rPr lang="en-US" altLang="zh-TW"/>
              <a:pPr>
                <a:defRPr/>
              </a:pPr>
              <a:t>‹#›</a:t>
            </a:fld>
            <a:endParaRPr lang="en-US" altLang="zh-TW"/>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atin typeface="Calibri" pitchFamily="34" charset="0"/>
              </a:defRPr>
            </a:lvl1pPr>
          </a:lstStyle>
          <a:p>
            <a:pPr>
              <a:defRPr/>
            </a:pPr>
            <a:fld id="{7BA92971-B899-4FCD-A6F5-EA4397FBABB1}"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Calibri" pitchFamily="34"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Calibri" pitchFamily="34" charset="0"/>
              </a:defRPr>
            </a:lvl1pPr>
          </a:lstStyle>
          <a:p>
            <a:pPr>
              <a:defRPr/>
            </a:pPr>
            <a:fld id="{9D4E1548-4EF0-4116-A80E-D90FF328F2DF}" type="slidenum">
              <a:rPr lang="en-US" altLang="zh-TW"/>
              <a:pPr>
                <a:defRPr/>
              </a:pPr>
              <a:t>‹#›</a:t>
            </a:fld>
            <a:endParaRPr lang="en-US" altLang="zh-TW"/>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B6A1870-A7B6-4E5E-A4A1-AF89558A2C3E}"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7819EBD4-C5E8-4933-A8ED-A26A6460BEE4}" type="slidenum">
              <a:rPr lang="en-US" altLang="zh-TW"/>
              <a:pPr>
                <a:defRPr/>
              </a:pPr>
              <a:t>‹#›</a:t>
            </a:fld>
            <a:endParaRPr lang="en-US" altLang="zh-TW"/>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6E74048-711F-4E23-85D4-CA3D8E560D00}"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3A032770-10DA-4318-867F-C7F38507DF0B}" type="slidenum">
              <a:rPr lang="en-US" altLang="zh-TW"/>
              <a:pPr>
                <a:defRPr/>
              </a:pPr>
              <a:t>‹#›</a:t>
            </a:fld>
            <a:endParaRPr lang="en-US" altLang="zh-TW"/>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C215471-EA63-4759-B175-C3FBEAFD3BE2}"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C0B8B940-15FA-43BE-83AE-5F2354D0F618}" type="slidenum">
              <a:rPr lang="en-US" altLang="zh-TW"/>
              <a:pPr>
                <a:defRPr/>
              </a:pPr>
              <a:t>‹#›</a:t>
            </a:fld>
            <a:endParaRPr lang="en-US" altLang="zh-TW"/>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5594537-A744-459F-A5F2-FFACF86EE205}"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4CAE4196-998C-4500-875F-071EE422C3FD}" type="slidenum">
              <a:rPr lang="en-US" altLang="zh-TW"/>
              <a:pPr>
                <a:defRPr/>
              </a:pPr>
              <a:t>‹#›</a:t>
            </a:fld>
            <a:endParaRPr lang="en-US" altLang="zh-TW"/>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4348C4C-96DB-45DD-8535-CD7FFE511B48}" type="datetimeFigureOut">
              <a:rPr lang="en-US" altLang="zh-TW"/>
              <a:pPr>
                <a:defRPr/>
              </a:pPr>
              <a:t>6/10/2014</a:t>
            </a:fld>
            <a:endParaRPr lang="en-US" altLang="zh-TW"/>
          </a:p>
        </p:txBody>
      </p:sp>
      <p:sp>
        <p:nvSpPr>
          <p:cNvPr id="8" name="Footer Placeholder 4"/>
          <p:cNvSpPr>
            <a:spLocks noGrp="1"/>
          </p:cNvSpPr>
          <p:nvPr>
            <p:ph type="ftr" sz="quarter" idx="11"/>
          </p:nvPr>
        </p:nvSpPr>
        <p:spPr/>
        <p:txBody>
          <a:bodyPr/>
          <a:lstStyle>
            <a:lvl1pPr>
              <a:defRPr/>
            </a:lvl1pPr>
          </a:lstStyle>
          <a:p>
            <a:pPr>
              <a:defRPr/>
            </a:pPr>
            <a:endParaRPr lang="zh-TW" altLang="zh-TW"/>
          </a:p>
        </p:txBody>
      </p:sp>
      <p:sp>
        <p:nvSpPr>
          <p:cNvPr id="9" name="Slide Number Placeholder 5"/>
          <p:cNvSpPr>
            <a:spLocks noGrp="1"/>
          </p:cNvSpPr>
          <p:nvPr>
            <p:ph type="sldNum" sz="quarter" idx="12"/>
          </p:nvPr>
        </p:nvSpPr>
        <p:spPr/>
        <p:txBody>
          <a:bodyPr/>
          <a:lstStyle>
            <a:lvl1pPr>
              <a:defRPr/>
            </a:lvl1pPr>
          </a:lstStyle>
          <a:p>
            <a:pPr>
              <a:defRPr/>
            </a:pPr>
            <a:fld id="{9260C459-49EF-45CA-ADAB-C222C0D79466}" type="slidenum">
              <a:rPr lang="en-US" altLang="zh-TW"/>
              <a:pPr>
                <a:defRPr/>
              </a:pPr>
              <a:t>‹#›</a:t>
            </a:fld>
            <a:endParaRPr lang="en-US" altLang="zh-TW"/>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B5605EFC-E851-4D04-AB49-64CE8A9DED87}"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D16664E3-062A-4633-9905-128B0BB34E80}" type="slidenum">
              <a:rPr lang="en-US" altLang="zh-TW"/>
              <a:pPr>
                <a:defRPr/>
              </a:pPr>
              <a:t>‹#›</a:t>
            </a:fld>
            <a:endParaRPr lang="en-US" altLang="zh-TW"/>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31E8DCD-0499-4587-9BD1-1DEB17CC9522}" type="datetimeFigureOut">
              <a:rPr lang="en-US" altLang="zh-TW"/>
              <a:pPr>
                <a:defRPr/>
              </a:pPr>
              <a:t>6/10/2014</a:t>
            </a:fld>
            <a:endParaRPr lang="en-US" altLang="zh-TW"/>
          </a:p>
        </p:txBody>
      </p:sp>
      <p:sp>
        <p:nvSpPr>
          <p:cNvPr id="4" name="Footer Placeholder 4"/>
          <p:cNvSpPr>
            <a:spLocks noGrp="1"/>
          </p:cNvSpPr>
          <p:nvPr>
            <p:ph type="ftr" sz="quarter" idx="11"/>
          </p:nvPr>
        </p:nvSpPr>
        <p:spPr/>
        <p:txBody>
          <a:bodyPr/>
          <a:lstStyle>
            <a:lvl1pPr>
              <a:defRPr/>
            </a:lvl1pPr>
          </a:lstStyle>
          <a:p>
            <a:pPr>
              <a:defRPr/>
            </a:pPr>
            <a:endParaRPr lang="zh-TW" altLang="zh-TW"/>
          </a:p>
        </p:txBody>
      </p:sp>
      <p:sp>
        <p:nvSpPr>
          <p:cNvPr id="5" name="Slide Number Placeholder 5"/>
          <p:cNvSpPr>
            <a:spLocks noGrp="1"/>
          </p:cNvSpPr>
          <p:nvPr>
            <p:ph type="sldNum" sz="quarter" idx="12"/>
          </p:nvPr>
        </p:nvSpPr>
        <p:spPr/>
        <p:txBody>
          <a:bodyPr/>
          <a:lstStyle>
            <a:lvl1pPr>
              <a:defRPr/>
            </a:lvl1pPr>
          </a:lstStyle>
          <a:p>
            <a:pPr>
              <a:defRPr/>
            </a:pPr>
            <a:fld id="{E76D12E4-3FFA-4137-9A21-0BCF029D74FF}" type="slidenum">
              <a:rPr lang="en-US" altLang="zh-TW"/>
              <a:pPr>
                <a:defRPr/>
              </a:pPr>
              <a:t>‹#›</a:t>
            </a:fld>
            <a:endParaRPr lang="en-US" altLang="zh-TW"/>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E92437-9FBF-4B78-8218-7120B01E5FFF}" type="datetimeFigureOut">
              <a:rPr lang="en-US" altLang="zh-TW"/>
              <a:pPr>
                <a:defRPr/>
              </a:pPr>
              <a:t>6/10/2014</a:t>
            </a:fld>
            <a:endParaRPr lang="en-US" altLang="zh-TW"/>
          </a:p>
        </p:txBody>
      </p:sp>
      <p:sp>
        <p:nvSpPr>
          <p:cNvPr id="3" name="Footer Placeholder 4"/>
          <p:cNvSpPr>
            <a:spLocks noGrp="1"/>
          </p:cNvSpPr>
          <p:nvPr>
            <p:ph type="ftr" sz="quarter" idx="11"/>
          </p:nvPr>
        </p:nvSpPr>
        <p:spPr/>
        <p:txBody>
          <a:bodyPr/>
          <a:lstStyle>
            <a:lvl1pPr>
              <a:defRPr/>
            </a:lvl1pPr>
          </a:lstStyle>
          <a:p>
            <a:pPr>
              <a:defRPr/>
            </a:pPr>
            <a:endParaRPr lang="zh-TW" altLang="zh-TW"/>
          </a:p>
        </p:txBody>
      </p:sp>
      <p:sp>
        <p:nvSpPr>
          <p:cNvPr id="4" name="Slide Number Placeholder 5"/>
          <p:cNvSpPr>
            <a:spLocks noGrp="1"/>
          </p:cNvSpPr>
          <p:nvPr>
            <p:ph type="sldNum" sz="quarter" idx="12"/>
          </p:nvPr>
        </p:nvSpPr>
        <p:spPr/>
        <p:txBody>
          <a:bodyPr/>
          <a:lstStyle>
            <a:lvl1pPr>
              <a:defRPr/>
            </a:lvl1pPr>
          </a:lstStyle>
          <a:p>
            <a:pPr>
              <a:defRPr/>
            </a:pPr>
            <a:fld id="{47E85837-8332-4ECF-A538-ADD6ED3B828D}" type="slidenum">
              <a:rPr lang="en-US" altLang="zh-TW"/>
              <a:pPr>
                <a:defRPr/>
              </a:pPr>
              <a:t>‹#›</a:t>
            </a:fld>
            <a:endParaRPr lang="en-US" altLang="zh-TW"/>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3123A7-FA71-490B-8481-DF764444B0F5}"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0EFD6DE9-DA45-4895-940F-660C27833D26}" type="slidenum">
              <a:rPr lang="en-US" altLang="zh-TW"/>
              <a:pPr>
                <a:defRPr/>
              </a:pPr>
              <a:t>‹#›</a:t>
            </a:fld>
            <a:endParaRPr lang="en-US" altLang="zh-TW"/>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190681C-B82F-49BB-8A96-90B2C902492C}"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AB6ACAA0-E435-41FA-AEE2-B54C11A8E756}" type="slidenum">
              <a:rPr lang="en-US" altLang="zh-TW"/>
              <a:pPr>
                <a:defRPr/>
              </a:pPr>
              <a:t>‹#›</a:t>
            </a:fld>
            <a:endParaRPr lang="en-US" altLang="zh-TW"/>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5BF0F3B-CEF1-4C09-92B8-6BDDA6F6CF1E}"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7CEFD745-8767-4C1C-A853-A21D5C0F5E4B}" type="slidenum">
              <a:rPr lang="en-US" altLang="zh-TW"/>
              <a:pPr>
                <a:defRPr/>
              </a:pPr>
              <a:t>‹#›</a:t>
            </a:fld>
            <a:endParaRPr lang="en-US" altLang="zh-TW"/>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76A05E8-47C1-4A15-A071-51636F9FD61D}"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vl1pPr>
          </a:lstStyle>
          <a:p>
            <a:pPr>
              <a:defRPr/>
            </a:pPr>
            <a:fld id="{828795CD-27EC-4C09-9210-6E8C79637C34}" type="slidenum">
              <a:rPr lang="en-US" altLang="zh-TW"/>
              <a:pPr>
                <a:defRPr/>
              </a:pPr>
              <a:t>‹#›</a:t>
            </a:fld>
            <a:endParaRPr lang="en-US" altLang="zh-TW"/>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3"/>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681" y="4499676"/>
              <a:ext cx="4295219" cy="1016152"/>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kumimoji="0" lang="zh-TW" altLang="en-US">
                <a:ea typeface="+mn-ea"/>
              </a:endParaRPr>
            </a:p>
          </p:txBody>
        </p:sp>
        <p:sp>
          <p:nvSpPr>
            <p:cNvPr id="7" name="Freeform 18"/>
            <p:cNvSpPr>
              <a:spLocks/>
            </p:cNvSpPr>
            <p:nvPr/>
          </p:nvSpPr>
          <p:spPr bwMode="hidden">
            <a:xfrm>
              <a:off x="-308538" y="4319027"/>
              <a:ext cx="8280254" cy="1208092"/>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kumimoji="0" lang="zh-TW" altLang="en-US">
                <a:ea typeface="+mn-ea"/>
              </a:endParaRPr>
            </a:p>
          </p:txBody>
        </p:sp>
        <p:sp>
          <p:nvSpPr>
            <p:cNvPr id="8" name="Freeform 22"/>
            <p:cNvSpPr>
              <a:spLocks/>
            </p:cNvSpPr>
            <p:nvPr/>
          </p:nvSpPr>
          <p:spPr bwMode="hidden">
            <a:xfrm>
              <a:off x="4014" y="4334834"/>
              <a:ext cx="8164231" cy="110196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p:nvSpPr>
            <p:cNvPr id="9" name="Freeform 26"/>
            <p:cNvSpPr>
              <a:spLocks/>
            </p:cNvSpPr>
            <p:nvPr/>
          </p:nvSpPr>
          <p:spPr bwMode="hidden">
            <a:xfrm>
              <a:off x="4157164" y="4316769"/>
              <a:ext cx="4939265" cy="925827"/>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kumimoji="0" lang="zh-TW" altLang="en-US">
                <a:ea typeface="+mn-ea"/>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1" name="Date Placeholder 3"/>
          <p:cNvSpPr>
            <a:spLocks noGrp="1"/>
          </p:cNvSpPr>
          <p:nvPr>
            <p:ph type="dt" sz="half" idx="10"/>
          </p:nvPr>
        </p:nvSpPr>
        <p:spPr/>
        <p:txBody>
          <a:bodyPr/>
          <a:lstStyle>
            <a:lvl1pPr>
              <a:defRPr>
                <a:latin typeface="Arial" charset="0"/>
              </a:defRPr>
            </a:lvl1pPr>
          </a:lstStyle>
          <a:p>
            <a:pPr>
              <a:defRPr/>
            </a:pPr>
            <a:fld id="{F1028E1F-CBA1-4255-91C7-BDAC861A495B}" type="datetimeFigureOut">
              <a:rPr lang="en-US" altLang="zh-TW"/>
              <a:pPr>
                <a:defRPr/>
              </a:pPr>
              <a:t>6/10/2014</a:t>
            </a:fld>
            <a:endParaRPr lang="en-US" altLang="zh-TW"/>
          </a:p>
        </p:txBody>
      </p:sp>
      <p:sp>
        <p:nvSpPr>
          <p:cNvPr id="12" name="Footer Placeholder 4"/>
          <p:cNvSpPr>
            <a:spLocks noGrp="1"/>
          </p:cNvSpPr>
          <p:nvPr>
            <p:ph type="ftr" sz="quarter" idx="11"/>
          </p:nvPr>
        </p:nvSpPr>
        <p:spPr/>
        <p:txBody>
          <a:bodyPr/>
          <a:lstStyle>
            <a:lvl1pPr>
              <a:defRPr>
                <a:latin typeface="Arial" charset="0"/>
              </a:defRPr>
            </a:lvl1pPr>
          </a:lstStyle>
          <a:p>
            <a:pPr>
              <a:defRPr/>
            </a:pPr>
            <a:endParaRPr lang="zh-TW" altLang="zh-TW"/>
          </a:p>
        </p:txBody>
      </p:sp>
      <p:sp>
        <p:nvSpPr>
          <p:cNvPr id="13" name="Slide Number Placeholder 5"/>
          <p:cNvSpPr>
            <a:spLocks noGrp="1"/>
          </p:cNvSpPr>
          <p:nvPr>
            <p:ph type="sldNum" sz="quarter" idx="12"/>
          </p:nvPr>
        </p:nvSpPr>
        <p:spPr/>
        <p:txBody>
          <a:bodyPr/>
          <a:lstStyle>
            <a:lvl1pPr>
              <a:defRPr>
                <a:latin typeface="Arial" charset="0"/>
              </a:defRPr>
            </a:lvl1pPr>
          </a:lstStyle>
          <a:p>
            <a:pPr>
              <a:defRPr/>
            </a:pPr>
            <a:fld id="{848D98A1-88A3-4126-82F1-B2D0F1782BE2}" type="slidenum">
              <a:rPr lang="en-US" altLang="zh-TW"/>
              <a:pPr>
                <a:defRPr/>
              </a:pPr>
              <a:t>‹#›</a:t>
            </a:fld>
            <a:endParaRPr lang="en-US" altLang="zh-TW"/>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atin typeface="Arial" charset="0"/>
              </a:defRPr>
            </a:lvl1pPr>
          </a:lstStyle>
          <a:p>
            <a:pPr>
              <a:defRPr/>
            </a:pPr>
            <a:fld id="{1B24211F-001B-4D83-8164-F05B9F38D9D6}"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Arial"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DFB410AB-3444-4DDF-A259-B108899109CC}" type="slidenum">
              <a:rPr lang="en-US" altLang="zh-TW"/>
              <a:pPr>
                <a:defRPr/>
              </a:pPr>
              <a:t>‹#›</a:t>
            </a:fld>
            <a:endParaRPr lang="en-US" altLang="zh-TW"/>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kumimoji="0" lang="zh-TW" altLang="en-US">
              <a:ea typeface="+mn-ea"/>
            </a:endParaRPr>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kumimoji="0" lang="zh-TW" altLang="en-US">
              <a:ea typeface="+mn-ea"/>
            </a:endParaRPr>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kumimoji="0" lang="zh-TW" altLang="en-US">
              <a:ea typeface="+mn-ea"/>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Date Placeholder 3"/>
          <p:cNvSpPr>
            <a:spLocks noGrp="1"/>
          </p:cNvSpPr>
          <p:nvPr>
            <p:ph type="dt" sz="half" idx="10"/>
          </p:nvPr>
        </p:nvSpPr>
        <p:spPr/>
        <p:txBody>
          <a:bodyPr/>
          <a:lstStyle>
            <a:lvl1pPr>
              <a:defRPr>
                <a:latin typeface="Arial" charset="0"/>
              </a:defRPr>
            </a:lvl1pPr>
          </a:lstStyle>
          <a:p>
            <a:pPr>
              <a:defRPr/>
            </a:pPr>
            <a:fld id="{E0036444-5B88-4641-9226-BD138EFFAAB6}" type="datetimeFigureOut">
              <a:rPr lang="en-US" altLang="zh-TW"/>
              <a:pPr>
                <a:defRPr/>
              </a:pPr>
              <a:t>6/10/2014</a:t>
            </a:fld>
            <a:endParaRPr lang="en-US" altLang="zh-TW"/>
          </a:p>
        </p:txBody>
      </p:sp>
      <p:sp>
        <p:nvSpPr>
          <p:cNvPr id="11" name="Footer Placeholder 4"/>
          <p:cNvSpPr>
            <a:spLocks noGrp="1"/>
          </p:cNvSpPr>
          <p:nvPr>
            <p:ph type="ftr" sz="quarter" idx="11"/>
          </p:nvPr>
        </p:nvSpPr>
        <p:spPr/>
        <p:txBody>
          <a:bodyPr/>
          <a:lstStyle>
            <a:lvl1pPr>
              <a:defRPr>
                <a:latin typeface="Arial" charset="0"/>
              </a:defRPr>
            </a:lvl1pPr>
          </a:lstStyle>
          <a:p>
            <a:pPr>
              <a:defRPr/>
            </a:pPr>
            <a:endParaRPr lang="zh-TW" altLang="zh-TW"/>
          </a:p>
        </p:txBody>
      </p:sp>
      <p:sp>
        <p:nvSpPr>
          <p:cNvPr id="12" name="Slide Number Placeholder 5"/>
          <p:cNvSpPr>
            <a:spLocks noGrp="1"/>
          </p:cNvSpPr>
          <p:nvPr>
            <p:ph type="sldNum" sz="quarter" idx="12"/>
          </p:nvPr>
        </p:nvSpPr>
        <p:spPr/>
        <p:txBody>
          <a:bodyPr/>
          <a:lstStyle>
            <a:lvl1pPr>
              <a:defRPr>
                <a:latin typeface="Arial" charset="0"/>
              </a:defRPr>
            </a:lvl1pPr>
          </a:lstStyle>
          <a:p>
            <a:pPr>
              <a:defRPr/>
            </a:pPr>
            <a:fld id="{D1D634E4-B507-428D-8A2B-0624D45D3888}" type="slidenum">
              <a:rPr lang="en-US" altLang="zh-TW"/>
              <a:pPr>
                <a:defRPr/>
              </a:pPr>
              <a:t>‹#›</a:t>
            </a:fld>
            <a:endParaRPr lang="en-US" altLang="zh-TW"/>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5"/>
          </p:nvPr>
        </p:nvSpPr>
        <p:spPr/>
        <p:txBody>
          <a:bodyPr/>
          <a:lstStyle>
            <a:lvl1pPr>
              <a:defRPr>
                <a:latin typeface="Arial" charset="0"/>
              </a:defRPr>
            </a:lvl1pPr>
          </a:lstStyle>
          <a:p>
            <a:pPr>
              <a:defRPr/>
            </a:pPr>
            <a:fld id="{5A8B8F1D-4A44-42EF-A638-5969C50CD8EF}" type="datetimeFigureOut">
              <a:rPr lang="en-US" altLang="zh-TW"/>
              <a:pPr>
                <a:defRPr/>
              </a:pPr>
              <a:t>6/10/2014</a:t>
            </a:fld>
            <a:endParaRPr lang="en-US" altLang="zh-TW"/>
          </a:p>
        </p:txBody>
      </p:sp>
      <p:sp>
        <p:nvSpPr>
          <p:cNvPr id="6" name="Footer Placeholder 5"/>
          <p:cNvSpPr>
            <a:spLocks noGrp="1"/>
          </p:cNvSpPr>
          <p:nvPr>
            <p:ph type="ftr" sz="quarter" idx="16"/>
          </p:nvPr>
        </p:nvSpPr>
        <p:spPr/>
        <p:txBody>
          <a:bodyPr/>
          <a:lstStyle>
            <a:lvl1pPr>
              <a:defRPr>
                <a:latin typeface="Arial" charset="0"/>
              </a:defRPr>
            </a:lvl1pPr>
          </a:lstStyle>
          <a:p>
            <a:pPr>
              <a:defRPr/>
            </a:pPr>
            <a:endParaRPr lang="zh-TW" altLang="zh-TW"/>
          </a:p>
        </p:txBody>
      </p:sp>
      <p:sp>
        <p:nvSpPr>
          <p:cNvPr id="7" name="Slide Number Placeholder 6"/>
          <p:cNvSpPr>
            <a:spLocks noGrp="1"/>
          </p:cNvSpPr>
          <p:nvPr>
            <p:ph type="sldNum" sz="quarter" idx="17"/>
          </p:nvPr>
        </p:nvSpPr>
        <p:spPr/>
        <p:txBody>
          <a:bodyPr/>
          <a:lstStyle>
            <a:lvl1pPr>
              <a:defRPr>
                <a:latin typeface="Arial" charset="0"/>
              </a:defRPr>
            </a:lvl1pPr>
          </a:lstStyle>
          <a:p>
            <a:pPr>
              <a:defRPr/>
            </a:pPr>
            <a:fld id="{CD27FDE4-CF70-40B0-9FDE-F5561BD496FC}" type="slidenum">
              <a:rPr lang="en-US" altLang="zh-TW"/>
              <a:pPr>
                <a:defRPr/>
              </a:pPr>
              <a:t>‹#›</a:t>
            </a:fld>
            <a:endParaRPr lang="en-US" altLang="zh-TW"/>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99E2DE35-5160-4042-B72E-250275AFCF22}"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BDF3158E-C5C7-479B-B999-9D3D8FD2BB3C}" type="slidenum">
              <a:rPr lang="en-US" altLang="zh-TW"/>
              <a:pPr>
                <a:defRPr/>
              </a:pPr>
              <a:t>‹#›</a:t>
            </a:fld>
            <a:endParaRPr lang="en-US" altLang="zh-TW"/>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atin typeface="Arial" charset="0"/>
              </a:defRPr>
            </a:lvl1pPr>
          </a:lstStyle>
          <a:p>
            <a:pPr>
              <a:defRPr/>
            </a:pPr>
            <a:fld id="{26F3A9FB-5BCD-4168-AD8F-DBC00BD11C63}"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Arial"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Arial" charset="0"/>
              </a:defRPr>
            </a:lvl1pPr>
          </a:lstStyle>
          <a:p>
            <a:pPr>
              <a:defRPr/>
            </a:pPr>
            <a:fld id="{988F2CB1-B69B-4048-B116-D00B2302FBE1}" type="slidenum">
              <a:rPr lang="en-US" altLang="zh-TW"/>
              <a:pPr>
                <a:defRPr/>
              </a:pPr>
              <a:t>‹#›</a:t>
            </a:fld>
            <a:endParaRPr lang="en-US" altLang="zh-TW"/>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Arial" charset="0"/>
              </a:defRPr>
            </a:lvl1pPr>
          </a:lstStyle>
          <a:p>
            <a:pPr>
              <a:defRPr/>
            </a:pPr>
            <a:fld id="{456D92E3-EDDE-471E-8F35-0522492FD2B9}"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Arial"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Arial" charset="0"/>
              </a:defRPr>
            </a:lvl1pPr>
          </a:lstStyle>
          <a:p>
            <a:pPr>
              <a:defRPr/>
            </a:pPr>
            <a:fld id="{48324DFA-9BEA-471E-BB3A-087B924C8F81}" type="slidenum">
              <a:rPr lang="en-US" altLang="zh-TW"/>
              <a:pPr>
                <a:defRPr/>
              </a:pPr>
              <a:t>‹#›</a:t>
            </a:fld>
            <a:endParaRPr lang="en-US" altLang="zh-TW"/>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3" name="Group 1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006" y="4499677"/>
              <a:ext cx="4295986" cy="1016152"/>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kumimoji="0" lang="zh-TW" altLang="en-US">
                <a:ea typeface="+mn-ea"/>
              </a:endParaRPr>
            </a:p>
          </p:txBody>
        </p:sp>
        <p:sp>
          <p:nvSpPr>
            <p:cNvPr id="5" name="Freeform 18"/>
            <p:cNvSpPr>
              <a:spLocks/>
            </p:cNvSpPr>
            <p:nvPr/>
          </p:nvSpPr>
          <p:spPr bwMode="hidden">
            <a:xfrm>
              <a:off x="-308667" y="4319028"/>
              <a:ext cx="8279020" cy="1208091"/>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kumimoji="0" lang="zh-TW" altLang="en-US">
                <a:ea typeface="+mn-ea"/>
              </a:endParaRPr>
            </a:p>
          </p:txBody>
        </p:sp>
        <p:sp>
          <p:nvSpPr>
            <p:cNvPr id="6" name="Freeform 22"/>
            <p:cNvSpPr>
              <a:spLocks/>
            </p:cNvSpPr>
            <p:nvPr/>
          </p:nvSpPr>
          <p:spPr bwMode="hidden">
            <a:xfrm>
              <a:off x="4286" y="4334834"/>
              <a:ext cx="8165219" cy="110196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p:nvSpPr>
            <p:cNvPr id="7" name="Freeform 26"/>
            <p:cNvSpPr>
              <a:spLocks/>
            </p:cNvSpPr>
            <p:nvPr/>
          </p:nvSpPr>
          <p:spPr bwMode="hidden">
            <a:xfrm>
              <a:off x="4155651" y="4316769"/>
              <a:ext cx="4940859" cy="925827"/>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useBgFill="1">
          <p:nvSpPr>
            <p:cNvPr id="8" name="Freeform 25"/>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kumimoji="0" lang="zh-TW" altLang="en-US">
                <a:ea typeface="+mn-ea"/>
              </a:endParaRPr>
            </a:p>
          </p:txBody>
        </p:sp>
      </p:grpSp>
      <p:sp>
        <p:nvSpPr>
          <p:cNvPr id="9" name="Date Placeholder 1"/>
          <p:cNvSpPr>
            <a:spLocks noGrp="1"/>
          </p:cNvSpPr>
          <p:nvPr>
            <p:ph type="dt" sz="half" idx="10"/>
          </p:nvPr>
        </p:nvSpPr>
        <p:spPr/>
        <p:txBody>
          <a:bodyPr/>
          <a:lstStyle>
            <a:lvl1pPr>
              <a:defRPr>
                <a:latin typeface="Arial" charset="0"/>
              </a:defRPr>
            </a:lvl1pPr>
          </a:lstStyle>
          <a:p>
            <a:pPr>
              <a:defRPr/>
            </a:pPr>
            <a:fld id="{DBD9FB8B-F626-42E2-BD54-FC71A7020567}" type="datetimeFigureOut">
              <a:rPr lang="en-US" altLang="zh-TW"/>
              <a:pPr>
                <a:defRPr/>
              </a:pPr>
              <a:t>6/10/2014</a:t>
            </a:fld>
            <a:endParaRPr lang="en-US" altLang="zh-TW"/>
          </a:p>
        </p:txBody>
      </p:sp>
      <p:sp>
        <p:nvSpPr>
          <p:cNvPr id="10" name="Footer Placeholder 2"/>
          <p:cNvSpPr>
            <a:spLocks noGrp="1"/>
          </p:cNvSpPr>
          <p:nvPr>
            <p:ph type="ftr" sz="quarter" idx="11"/>
          </p:nvPr>
        </p:nvSpPr>
        <p:spPr/>
        <p:txBody>
          <a:bodyPr/>
          <a:lstStyle>
            <a:lvl1pPr>
              <a:defRPr>
                <a:latin typeface="Arial" charset="0"/>
              </a:defRPr>
            </a:lvl1pPr>
          </a:lstStyle>
          <a:p>
            <a:pPr>
              <a:defRPr/>
            </a:pPr>
            <a:endParaRPr lang="zh-TW" altLang="zh-TW"/>
          </a:p>
        </p:txBody>
      </p:sp>
      <p:sp>
        <p:nvSpPr>
          <p:cNvPr id="11" name="Slide Number Placeholder 3"/>
          <p:cNvSpPr>
            <a:spLocks noGrp="1"/>
          </p:cNvSpPr>
          <p:nvPr>
            <p:ph type="sldNum" sz="quarter" idx="12"/>
          </p:nvPr>
        </p:nvSpPr>
        <p:spPr/>
        <p:txBody>
          <a:bodyPr/>
          <a:lstStyle>
            <a:lvl1pPr>
              <a:defRPr>
                <a:latin typeface="Arial" charset="0"/>
              </a:defRPr>
            </a:lvl1pPr>
          </a:lstStyle>
          <a:p>
            <a:pPr>
              <a:defRPr/>
            </a:pPr>
            <a:fld id="{4A89341F-89BB-4126-8238-AA34750A59BC}" type="slidenum">
              <a:rPr lang="en-US" altLang="zh-TW"/>
              <a:pPr>
                <a:defRPr/>
              </a:pPr>
              <a:t>‹#›</a:t>
            </a:fld>
            <a:endParaRPr lang="en-US" altLang="zh-TW"/>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ounded Rectangle 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681" y="4501687"/>
              <a:ext cx="4295219" cy="101494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kumimoji="0" lang="zh-TW" altLang="en-US">
                <a:ea typeface="+mn-ea"/>
              </a:endParaRPr>
            </a:p>
          </p:txBody>
        </p:sp>
        <p:sp>
          <p:nvSpPr>
            <p:cNvPr id="8" name="Freeform 18"/>
            <p:cNvSpPr>
              <a:spLocks/>
            </p:cNvSpPr>
            <p:nvPr/>
          </p:nvSpPr>
          <p:spPr bwMode="hidden">
            <a:xfrm>
              <a:off x="-308538" y="4318998"/>
              <a:ext cx="8280254" cy="1208906"/>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kumimoji="0" lang="zh-TW" altLang="en-US">
                <a:ea typeface="+mn-ea"/>
              </a:endParaRPr>
            </a:p>
          </p:txBody>
        </p:sp>
        <p:sp>
          <p:nvSpPr>
            <p:cNvPr id="9" name="Freeform 22"/>
            <p:cNvSpPr>
              <a:spLocks/>
            </p:cNvSpPr>
            <p:nvPr/>
          </p:nvSpPr>
          <p:spPr bwMode="hidden">
            <a:xfrm>
              <a:off x="4014" y="4334786"/>
              <a:ext cx="8164231" cy="1102902"/>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p:nvSpPr>
            <p:cNvPr id="10" name="Freeform 26"/>
            <p:cNvSpPr>
              <a:spLocks/>
            </p:cNvSpPr>
            <p:nvPr/>
          </p:nvSpPr>
          <p:spPr bwMode="hidden">
            <a:xfrm>
              <a:off x="4157164" y="4316742"/>
              <a:ext cx="4939265" cy="926979"/>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useBgFill="1">
          <p:nvSpPr>
            <p:cNvPr id="11" name="Freeform 25"/>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kumimoji="0" lang="zh-TW" altLang="en-US">
                <a:ea typeface="+mn-ea"/>
              </a:endParaRP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4"/>
          <p:cNvSpPr>
            <a:spLocks noGrp="1"/>
          </p:cNvSpPr>
          <p:nvPr>
            <p:ph type="dt" sz="half" idx="10"/>
          </p:nvPr>
        </p:nvSpPr>
        <p:spPr/>
        <p:txBody>
          <a:bodyPr/>
          <a:lstStyle>
            <a:lvl1pPr>
              <a:defRPr>
                <a:latin typeface="Arial" charset="0"/>
              </a:defRPr>
            </a:lvl1pPr>
          </a:lstStyle>
          <a:p>
            <a:pPr>
              <a:defRPr/>
            </a:pPr>
            <a:fld id="{2D456477-B9EB-4FB2-A331-1B4075FDB43A}" type="datetimeFigureOut">
              <a:rPr lang="en-US" altLang="zh-TW"/>
              <a:pPr>
                <a:defRPr/>
              </a:pPr>
              <a:t>6/10/2014</a:t>
            </a:fld>
            <a:endParaRPr lang="en-US" altLang="zh-TW"/>
          </a:p>
        </p:txBody>
      </p:sp>
      <p:sp>
        <p:nvSpPr>
          <p:cNvPr id="13" name="Footer Placeholder 5"/>
          <p:cNvSpPr>
            <a:spLocks noGrp="1"/>
          </p:cNvSpPr>
          <p:nvPr>
            <p:ph type="ftr" sz="quarter" idx="11"/>
          </p:nvPr>
        </p:nvSpPr>
        <p:spPr/>
        <p:txBody>
          <a:bodyPr/>
          <a:lstStyle>
            <a:lvl1pPr>
              <a:defRPr>
                <a:latin typeface="Arial" charset="0"/>
              </a:defRPr>
            </a:lvl1pPr>
          </a:lstStyle>
          <a:p>
            <a:pPr>
              <a:defRPr/>
            </a:pPr>
            <a:endParaRPr lang="zh-TW" altLang="zh-TW"/>
          </a:p>
        </p:txBody>
      </p:sp>
      <p:sp>
        <p:nvSpPr>
          <p:cNvPr id="14" name="Slide Number Placeholder 6"/>
          <p:cNvSpPr>
            <a:spLocks noGrp="1"/>
          </p:cNvSpPr>
          <p:nvPr>
            <p:ph type="sldNum" sz="quarter" idx="12"/>
          </p:nvPr>
        </p:nvSpPr>
        <p:spPr/>
        <p:txBody>
          <a:bodyPr/>
          <a:lstStyle>
            <a:lvl1pPr>
              <a:defRPr>
                <a:latin typeface="Arial" charset="0"/>
              </a:defRPr>
            </a:lvl1pPr>
          </a:lstStyle>
          <a:p>
            <a:pPr>
              <a:defRPr/>
            </a:pPr>
            <a:fld id="{90B84FDB-16F0-4B2D-9994-959CE2DBB229}" type="slidenum">
              <a:rPr lang="en-US" altLang="zh-TW"/>
              <a:pPr>
                <a:defRPr/>
              </a:pPr>
              <a:t>‹#›</a:t>
            </a:fld>
            <a:endParaRPr lang="en-US" altLang="zh-TW"/>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6" name="Group 15"/>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681" y="4499676"/>
              <a:ext cx="4295219" cy="1016152"/>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kumimoji="0" lang="zh-TW" altLang="en-US">
                <a:ea typeface="+mn-ea"/>
              </a:endParaRPr>
            </a:p>
          </p:txBody>
        </p:sp>
        <p:sp>
          <p:nvSpPr>
            <p:cNvPr id="8" name="Freeform 18"/>
            <p:cNvSpPr>
              <a:spLocks/>
            </p:cNvSpPr>
            <p:nvPr/>
          </p:nvSpPr>
          <p:spPr bwMode="hidden">
            <a:xfrm>
              <a:off x="-308538" y="4319027"/>
              <a:ext cx="8280254" cy="1208092"/>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kumimoji="0" lang="zh-TW" altLang="en-US">
                <a:ea typeface="+mn-ea"/>
              </a:endParaRPr>
            </a:p>
          </p:txBody>
        </p:sp>
        <p:sp>
          <p:nvSpPr>
            <p:cNvPr id="9" name="Freeform 22"/>
            <p:cNvSpPr>
              <a:spLocks/>
            </p:cNvSpPr>
            <p:nvPr/>
          </p:nvSpPr>
          <p:spPr bwMode="hidden">
            <a:xfrm>
              <a:off x="4014" y="4334834"/>
              <a:ext cx="8164231" cy="110196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p:nvSpPr>
            <p:cNvPr id="10" name="Freeform 26"/>
            <p:cNvSpPr>
              <a:spLocks/>
            </p:cNvSpPr>
            <p:nvPr/>
          </p:nvSpPr>
          <p:spPr bwMode="hidden">
            <a:xfrm>
              <a:off x="4157164" y="4316769"/>
              <a:ext cx="4939265" cy="925827"/>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kumimoji="0" lang="zh-TW" altLang="en-US">
                <a:ea typeface="+mn-ea"/>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12" name="Date Placeholder 4"/>
          <p:cNvSpPr>
            <a:spLocks noGrp="1"/>
          </p:cNvSpPr>
          <p:nvPr>
            <p:ph type="dt" sz="half" idx="10"/>
          </p:nvPr>
        </p:nvSpPr>
        <p:spPr/>
        <p:txBody>
          <a:bodyPr/>
          <a:lstStyle>
            <a:lvl1pPr>
              <a:defRPr>
                <a:latin typeface="Arial" charset="0"/>
              </a:defRPr>
            </a:lvl1pPr>
          </a:lstStyle>
          <a:p>
            <a:pPr>
              <a:defRPr/>
            </a:pPr>
            <a:fld id="{3628D3D6-E6EE-4D8C-A443-22A39A968B4A}" type="datetimeFigureOut">
              <a:rPr lang="en-US" altLang="zh-TW"/>
              <a:pPr>
                <a:defRPr/>
              </a:pPr>
              <a:t>6/10/2014</a:t>
            </a:fld>
            <a:endParaRPr lang="en-US" altLang="zh-TW"/>
          </a:p>
        </p:txBody>
      </p:sp>
      <p:sp>
        <p:nvSpPr>
          <p:cNvPr id="13" name="Footer Placeholder 5"/>
          <p:cNvSpPr>
            <a:spLocks noGrp="1"/>
          </p:cNvSpPr>
          <p:nvPr>
            <p:ph type="ftr" sz="quarter" idx="11"/>
          </p:nvPr>
        </p:nvSpPr>
        <p:spPr/>
        <p:txBody>
          <a:bodyPr/>
          <a:lstStyle>
            <a:lvl1pPr>
              <a:defRPr>
                <a:latin typeface="Arial" charset="0"/>
              </a:defRPr>
            </a:lvl1pPr>
          </a:lstStyle>
          <a:p>
            <a:pPr>
              <a:defRPr/>
            </a:pPr>
            <a:endParaRPr lang="zh-TW" altLang="zh-TW"/>
          </a:p>
        </p:txBody>
      </p:sp>
      <p:sp>
        <p:nvSpPr>
          <p:cNvPr id="14" name="Slide Number Placeholder 6"/>
          <p:cNvSpPr>
            <a:spLocks noGrp="1"/>
          </p:cNvSpPr>
          <p:nvPr>
            <p:ph type="sldNum" sz="quarter" idx="12"/>
          </p:nvPr>
        </p:nvSpPr>
        <p:spPr/>
        <p:txBody>
          <a:bodyPr/>
          <a:lstStyle>
            <a:lvl1pPr>
              <a:defRPr>
                <a:latin typeface="Arial" charset="0"/>
              </a:defRPr>
            </a:lvl1pPr>
          </a:lstStyle>
          <a:p>
            <a:pPr>
              <a:defRPr/>
            </a:pPr>
            <a:fld id="{81DEEF4F-E8C7-4914-BD50-F3DEE22BF30B}" type="slidenum">
              <a:rPr lang="en-US" altLang="zh-TW"/>
              <a:pPr>
                <a:defRPr/>
              </a:pPr>
              <a:t>‹#›</a:t>
            </a:fld>
            <a:endParaRPr lang="en-US" altLang="zh-TW"/>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Arial" charset="0"/>
              </a:defRPr>
            </a:lvl1pPr>
          </a:lstStyle>
          <a:p>
            <a:pPr>
              <a:defRPr/>
            </a:pPr>
            <a:fld id="{029E5E2F-F437-41D3-BE29-BDE4189906C4}"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Arial"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2B6BE3CA-0FFF-4A33-8C37-3C30B11CD5E4}" type="slidenum">
              <a:rPr lang="en-US" altLang="zh-TW"/>
              <a:pPr>
                <a:defRPr/>
              </a:pPr>
              <a:t>‹#›</a:t>
            </a:fld>
            <a:endParaRPr lang="en-US" altLang="zh-TW"/>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ounded Rectangle 3"/>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5" name="Group 15"/>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681" y="4501687"/>
              <a:ext cx="4295219" cy="101494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kumimoji="0" lang="zh-TW" altLang="en-US">
                <a:ea typeface="+mn-ea"/>
              </a:endParaRPr>
            </a:p>
          </p:txBody>
        </p:sp>
        <p:sp>
          <p:nvSpPr>
            <p:cNvPr id="7" name="Freeform 18"/>
            <p:cNvSpPr>
              <a:spLocks/>
            </p:cNvSpPr>
            <p:nvPr/>
          </p:nvSpPr>
          <p:spPr bwMode="hidden">
            <a:xfrm>
              <a:off x="-308538" y="4318998"/>
              <a:ext cx="8280254" cy="1208906"/>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kumimoji="0" lang="zh-TW" altLang="en-US">
                <a:ea typeface="+mn-ea"/>
              </a:endParaRPr>
            </a:p>
          </p:txBody>
        </p:sp>
        <p:sp>
          <p:nvSpPr>
            <p:cNvPr id="8" name="Freeform 22"/>
            <p:cNvSpPr>
              <a:spLocks/>
            </p:cNvSpPr>
            <p:nvPr/>
          </p:nvSpPr>
          <p:spPr bwMode="hidden">
            <a:xfrm>
              <a:off x="4014" y="4334786"/>
              <a:ext cx="8164231" cy="1102902"/>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p:nvSpPr>
            <p:cNvPr id="9" name="Freeform 26"/>
            <p:cNvSpPr>
              <a:spLocks/>
            </p:cNvSpPr>
            <p:nvPr/>
          </p:nvSpPr>
          <p:spPr bwMode="hidden">
            <a:xfrm>
              <a:off x="4157164" y="4316742"/>
              <a:ext cx="4939265" cy="926979"/>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useBgFill="1">
          <p:nvSpPr>
            <p:cNvPr id="10" name="Freeform 25"/>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kumimoji="0" lang="zh-TW" altLang="en-US">
                <a:ea typeface="+mn-ea"/>
              </a:endParaRP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Date Placeholder 3"/>
          <p:cNvSpPr>
            <a:spLocks noGrp="1"/>
          </p:cNvSpPr>
          <p:nvPr>
            <p:ph type="dt" sz="half" idx="10"/>
          </p:nvPr>
        </p:nvSpPr>
        <p:spPr/>
        <p:txBody>
          <a:bodyPr/>
          <a:lstStyle>
            <a:lvl1pPr>
              <a:defRPr>
                <a:latin typeface="Arial" charset="0"/>
              </a:defRPr>
            </a:lvl1pPr>
          </a:lstStyle>
          <a:p>
            <a:pPr>
              <a:defRPr/>
            </a:pPr>
            <a:fld id="{085C1D97-6D27-473C-9A1C-48CDBE2A5BF3}" type="datetimeFigureOut">
              <a:rPr lang="en-US" altLang="zh-TW"/>
              <a:pPr>
                <a:defRPr/>
              </a:pPr>
              <a:t>6/10/2014</a:t>
            </a:fld>
            <a:endParaRPr lang="en-US" altLang="zh-TW"/>
          </a:p>
        </p:txBody>
      </p:sp>
      <p:sp>
        <p:nvSpPr>
          <p:cNvPr id="12" name="Footer Placeholder 4"/>
          <p:cNvSpPr>
            <a:spLocks noGrp="1"/>
          </p:cNvSpPr>
          <p:nvPr>
            <p:ph type="ftr" sz="quarter" idx="11"/>
          </p:nvPr>
        </p:nvSpPr>
        <p:spPr/>
        <p:txBody>
          <a:bodyPr/>
          <a:lstStyle>
            <a:lvl1pPr>
              <a:defRPr>
                <a:latin typeface="Arial" charset="0"/>
              </a:defRPr>
            </a:lvl1pPr>
          </a:lstStyle>
          <a:p>
            <a:pPr>
              <a:defRPr/>
            </a:pPr>
            <a:endParaRPr lang="zh-TW" altLang="zh-TW"/>
          </a:p>
        </p:txBody>
      </p:sp>
      <p:sp>
        <p:nvSpPr>
          <p:cNvPr id="13" name="Slide Number Placeholder 5"/>
          <p:cNvSpPr>
            <a:spLocks noGrp="1"/>
          </p:cNvSpPr>
          <p:nvPr>
            <p:ph type="sldNum" sz="quarter" idx="12"/>
          </p:nvPr>
        </p:nvSpPr>
        <p:spPr/>
        <p:txBody>
          <a:bodyPr/>
          <a:lstStyle>
            <a:lvl1pPr>
              <a:defRPr>
                <a:latin typeface="Arial" charset="0"/>
              </a:defRPr>
            </a:lvl1pPr>
          </a:lstStyle>
          <a:p>
            <a:pPr>
              <a:defRPr/>
            </a:pPr>
            <a:fld id="{36D51FF4-86FE-4F2E-8CE2-43D44B193104}" type="slidenum">
              <a:rPr lang="en-US" altLang="zh-TW"/>
              <a:pPr>
                <a:defRPr/>
              </a:pPr>
              <a:t>‹#›</a:t>
            </a:fld>
            <a:endParaRPr lang="en-US" altLang="zh-TW"/>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solidFill>
                  <a:srgbClr val="D4EAEF"/>
                </a:solidFill>
              </a:defRPr>
            </a:lvl1pPr>
          </a:lstStyle>
          <a:p>
            <a:pPr>
              <a:defRPr/>
            </a:pPr>
            <a:fld id="{D17948EC-54BB-4E19-9B16-2397C496E081}" type="datetimeFigureOut">
              <a:rPr lang="en-US" altLang="zh-TW"/>
              <a:pPr>
                <a:defRPr/>
              </a:pPr>
              <a:t>6/10/2014</a:t>
            </a:fld>
            <a:endParaRPr lang="en-US" altLang="zh-TW"/>
          </a:p>
        </p:txBody>
      </p:sp>
      <p:sp>
        <p:nvSpPr>
          <p:cNvPr id="5" name="Footer Placeholder 18"/>
          <p:cNvSpPr>
            <a:spLocks noGrp="1"/>
          </p:cNvSpPr>
          <p:nvPr>
            <p:ph type="ftr" sz="quarter" idx="11"/>
          </p:nvPr>
        </p:nvSpPr>
        <p:spPr/>
        <p:txBody>
          <a:bodyPr/>
          <a:lstStyle>
            <a:lvl1pPr>
              <a:defRPr>
                <a:solidFill>
                  <a:srgbClr val="D4EAEF"/>
                </a:solidFill>
              </a:defRPr>
            </a:lvl1pPr>
          </a:lstStyle>
          <a:p>
            <a:pPr>
              <a:defRPr/>
            </a:pPr>
            <a:endParaRPr lang="zh-TW" altLang="zh-TW"/>
          </a:p>
        </p:txBody>
      </p:sp>
      <p:sp>
        <p:nvSpPr>
          <p:cNvPr id="6" name="Slide Number Placeholder 26"/>
          <p:cNvSpPr>
            <a:spLocks noGrp="1"/>
          </p:cNvSpPr>
          <p:nvPr>
            <p:ph type="sldNum" sz="quarter" idx="12"/>
          </p:nvPr>
        </p:nvSpPr>
        <p:spPr/>
        <p:txBody>
          <a:bodyPr/>
          <a:lstStyle>
            <a:lvl1pPr>
              <a:defRPr>
                <a:solidFill>
                  <a:srgbClr val="D4EAEF"/>
                </a:solidFill>
              </a:defRPr>
            </a:lvl1pPr>
          </a:lstStyle>
          <a:p>
            <a:pPr>
              <a:defRPr/>
            </a:pPr>
            <a:fld id="{A0AC8451-60B1-450F-ADB9-798C7C0A7092}"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C6FE2DE-C61F-4085-AE43-785DF0064BC7}"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8B61B5D9-BCB4-45E3-A53C-A2C8EBB7E923}" type="slidenum">
              <a:rPr lang="en-US" altLang="zh-TW"/>
              <a:pPr>
                <a:defRPr/>
              </a:pPr>
              <a:t>‹#›</a:t>
            </a:fld>
            <a:endParaRPr lang="en-US" altLang="zh-TW"/>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rgbClr val="D4EAEF"/>
                </a:solidFill>
              </a:defRPr>
            </a:lvl1pPr>
          </a:lstStyle>
          <a:p>
            <a:pPr>
              <a:defRPr/>
            </a:pPr>
            <a:fld id="{50329EC6-A9F3-419A-91B1-0B27730484B1}"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solidFill>
                  <a:srgbClr val="D4EAEF"/>
                </a:solidFill>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solidFill>
                  <a:srgbClr val="D4EAEF"/>
                </a:solidFill>
              </a:defRPr>
            </a:lvl1pPr>
          </a:lstStyle>
          <a:p>
            <a:pPr>
              <a:defRPr/>
            </a:pPr>
            <a:fld id="{09F011EE-E122-4513-ADA1-6F4595A476C0}"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C6DEE364-EEE6-43AD-9691-8CC87FB974F1}"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9745AAF5-F7C3-42A4-B5A4-FBAE21D07C9E}" type="slidenum">
              <a:rPr lang="en-US" altLang="zh-TW"/>
              <a:pPr>
                <a:defRPr/>
              </a:pPr>
              <a:t>‹#›</a:t>
            </a:fld>
            <a:endParaRPr lang="en-US" altLang="zh-TW"/>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36DB964A-B837-4F96-81A7-97C924E294B7}" type="datetimeFigureOut">
              <a:rPr lang="en-US" altLang="zh-TW"/>
              <a:pPr>
                <a:defRPr/>
              </a:pPr>
              <a:t>6/10/2014</a:t>
            </a:fld>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zh-TW" altLang="zh-TW"/>
          </a:p>
        </p:txBody>
      </p:sp>
      <p:sp>
        <p:nvSpPr>
          <p:cNvPr id="7" name="Slide Number Placeholder 17"/>
          <p:cNvSpPr>
            <a:spLocks noGrp="1"/>
          </p:cNvSpPr>
          <p:nvPr>
            <p:ph type="sldNum" sz="quarter" idx="12"/>
          </p:nvPr>
        </p:nvSpPr>
        <p:spPr/>
        <p:txBody>
          <a:bodyPr/>
          <a:lstStyle>
            <a:lvl1pPr>
              <a:defRPr/>
            </a:lvl1pPr>
          </a:lstStyle>
          <a:p>
            <a:pPr>
              <a:defRPr/>
            </a:pPr>
            <a:fld id="{912A153E-A624-4DDC-A6BD-773E32C89C03}" type="slidenum">
              <a:rPr lang="en-US" altLang="zh-TW"/>
              <a:pPr>
                <a:defRPr/>
              </a:pPr>
              <a:t>‹#›</a:t>
            </a:fld>
            <a:endParaRPr lang="en-US" altLang="zh-TW"/>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1163BA71-DAA2-49A1-9B05-C6DA4BFE51E7}" type="datetimeFigureOut">
              <a:rPr lang="en-US" altLang="zh-TW"/>
              <a:pPr>
                <a:defRPr/>
              </a:pPr>
              <a:t>6/10/2014</a:t>
            </a:fld>
            <a:endParaRPr lang="en-US" altLang="zh-TW"/>
          </a:p>
        </p:txBody>
      </p:sp>
      <p:sp>
        <p:nvSpPr>
          <p:cNvPr id="8" name="Footer Placeholder 21"/>
          <p:cNvSpPr>
            <a:spLocks noGrp="1"/>
          </p:cNvSpPr>
          <p:nvPr>
            <p:ph type="ftr" sz="quarter" idx="11"/>
          </p:nvPr>
        </p:nvSpPr>
        <p:spPr/>
        <p:txBody>
          <a:bodyPr/>
          <a:lstStyle>
            <a:lvl1pPr>
              <a:defRPr/>
            </a:lvl1pPr>
          </a:lstStyle>
          <a:p>
            <a:pPr>
              <a:defRPr/>
            </a:pPr>
            <a:endParaRPr lang="zh-TW" altLang="zh-TW"/>
          </a:p>
        </p:txBody>
      </p:sp>
      <p:sp>
        <p:nvSpPr>
          <p:cNvPr id="9" name="Slide Number Placeholder 17"/>
          <p:cNvSpPr>
            <a:spLocks noGrp="1"/>
          </p:cNvSpPr>
          <p:nvPr>
            <p:ph type="sldNum" sz="quarter" idx="12"/>
          </p:nvPr>
        </p:nvSpPr>
        <p:spPr/>
        <p:txBody>
          <a:bodyPr/>
          <a:lstStyle>
            <a:lvl1pPr>
              <a:defRPr/>
            </a:lvl1pPr>
          </a:lstStyle>
          <a:p>
            <a:pPr>
              <a:defRPr/>
            </a:pPr>
            <a:fld id="{BF310DA0-833F-451B-92CA-454B564D11C2}" type="slidenum">
              <a:rPr lang="en-US" altLang="zh-TW"/>
              <a:pPr>
                <a:defRPr/>
              </a:pPr>
              <a:t>‹#›</a:t>
            </a:fld>
            <a:endParaRPr lang="en-US" altLang="zh-TW"/>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89C91860-9B82-4F1D-BC76-1759A249ABCB}" type="datetimeFigureOut">
              <a:rPr lang="en-US" altLang="zh-TW"/>
              <a:pPr>
                <a:defRPr/>
              </a:pPr>
              <a:t>6/10/2014</a:t>
            </a:fld>
            <a:endParaRPr lang="en-US" altLang="zh-TW"/>
          </a:p>
        </p:txBody>
      </p:sp>
      <p:sp>
        <p:nvSpPr>
          <p:cNvPr id="4" name="Footer Placeholder 21"/>
          <p:cNvSpPr>
            <a:spLocks noGrp="1"/>
          </p:cNvSpPr>
          <p:nvPr>
            <p:ph type="ftr" sz="quarter" idx="11"/>
          </p:nvPr>
        </p:nvSpPr>
        <p:spPr/>
        <p:txBody>
          <a:bodyPr/>
          <a:lstStyle>
            <a:lvl1pPr>
              <a:defRPr/>
            </a:lvl1pPr>
          </a:lstStyle>
          <a:p>
            <a:pPr>
              <a:defRPr/>
            </a:pPr>
            <a:endParaRPr lang="zh-TW" altLang="zh-TW"/>
          </a:p>
        </p:txBody>
      </p:sp>
      <p:sp>
        <p:nvSpPr>
          <p:cNvPr id="5" name="Slide Number Placeholder 17"/>
          <p:cNvSpPr>
            <a:spLocks noGrp="1"/>
          </p:cNvSpPr>
          <p:nvPr>
            <p:ph type="sldNum" sz="quarter" idx="12"/>
          </p:nvPr>
        </p:nvSpPr>
        <p:spPr/>
        <p:txBody>
          <a:bodyPr/>
          <a:lstStyle>
            <a:lvl1pPr>
              <a:defRPr/>
            </a:lvl1pPr>
          </a:lstStyle>
          <a:p>
            <a:pPr>
              <a:defRPr/>
            </a:pPr>
            <a:fld id="{42C29E07-1CD8-4ED9-BA32-A477DF42627F}" type="slidenum">
              <a:rPr lang="en-US" altLang="zh-TW"/>
              <a:pPr>
                <a:defRPr/>
              </a:pPr>
              <a:t>‹#›</a:t>
            </a:fld>
            <a:endParaRPr lang="en-US" altLang="zh-TW"/>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9C116908-B890-46BE-A4B7-9B062ADBC08F}" type="datetimeFigureOut">
              <a:rPr lang="en-US" altLang="zh-TW"/>
              <a:pPr>
                <a:defRPr/>
              </a:pPr>
              <a:t>6/10/2014</a:t>
            </a:fld>
            <a:endParaRPr lang="en-US" altLang="zh-TW"/>
          </a:p>
        </p:txBody>
      </p:sp>
      <p:sp>
        <p:nvSpPr>
          <p:cNvPr id="3" name="Footer Placeholder 21"/>
          <p:cNvSpPr>
            <a:spLocks noGrp="1"/>
          </p:cNvSpPr>
          <p:nvPr>
            <p:ph type="ftr" sz="quarter" idx="11"/>
          </p:nvPr>
        </p:nvSpPr>
        <p:spPr/>
        <p:txBody>
          <a:bodyPr/>
          <a:lstStyle>
            <a:lvl1pPr>
              <a:defRPr/>
            </a:lvl1pPr>
          </a:lstStyle>
          <a:p>
            <a:pPr>
              <a:defRPr/>
            </a:pPr>
            <a:endParaRPr lang="zh-TW" altLang="zh-TW"/>
          </a:p>
        </p:txBody>
      </p:sp>
      <p:sp>
        <p:nvSpPr>
          <p:cNvPr id="4" name="Slide Number Placeholder 17"/>
          <p:cNvSpPr>
            <a:spLocks noGrp="1"/>
          </p:cNvSpPr>
          <p:nvPr>
            <p:ph type="sldNum" sz="quarter" idx="12"/>
          </p:nvPr>
        </p:nvSpPr>
        <p:spPr/>
        <p:txBody>
          <a:bodyPr/>
          <a:lstStyle>
            <a:lvl1pPr>
              <a:defRPr/>
            </a:lvl1pPr>
          </a:lstStyle>
          <a:p>
            <a:pPr>
              <a:defRPr/>
            </a:pPr>
            <a:fld id="{8A01D0B7-E45B-45E7-8BD7-1B6AB5549E6C}" type="slidenum">
              <a:rPr lang="en-US" altLang="zh-TW"/>
              <a:pPr>
                <a:defRPr/>
              </a:pPr>
              <a:t>‹#›</a:t>
            </a:fld>
            <a:endParaRPr lang="en-US" altLang="zh-TW"/>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CCE28D5-C6C9-479A-B23E-D9F708F4933B}" type="datetimeFigureOut">
              <a:rPr lang="en-US" altLang="zh-TW"/>
              <a:pPr>
                <a:defRPr/>
              </a:pPr>
              <a:t>6/10/2014</a:t>
            </a:fld>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zh-TW" altLang="zh-TW"/>
          </a:p>
        </p:txBody>
      </p:sp>
      <p:sp>
        <p:nvSpPr>
          <p:cNvPr id="7" name="Slide Number Placeholder 17"/>
          <p:cNvSpPr>
            <a:spLocks noGrp="1"/>
          </p:cNvSpPr>
          <p:nvPr>
            <p:ph type="sldNum" sz="quarter" idx="12"/>
          </p:nvPr>
        </p:nvSpPr>
        <p:spPr/>
        <p:txBody>
          <a:bodyPr/>
          <a:lstStyle>
            <a:lvl1pPr>
              <a:defRPr/>
            </a:lvl1pPr>
          </a:lstStyle>
          <a:p>
            <a:pPr>
              <a:defRPr/>
            </a:pPr>
            <a:fld id="{3C8DAA52-EAED-4AB4-9BCB-FC40C587F01A}" type="slidenum">
              <a:rPr lang="en-US" altLang="zh-TW"/>
              <a:pPr>
                <a:defRPr/>
              </a:pPr>
              <a:t>‹#›</a:t>
            </a:fld>
            <a:endParaRPr lang="en-US" altLang="zh-TW"/>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BBC80187-C05C-41D9-A889-A2F862D26659}"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vl1pPr>
          </a:lstStyle>
          <a:p>
            <a:pPr>
              <a:defRPr/>
            </a:pPr>
            <a:endParaRPr lang="zh-TW" altLang="zh-TW"/>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2ED6E162-1256-44EC-94D4-C617DF107149}" type="slidenum">
              <a:rPr lang="en-US" altLang="zh-TW"/>
              <a:pPr>
                <a:defRPr/>
              </a:pPr>
              <a:t>‹#›</a:t>
            </a:fld>
            <a:endParaRPr lang="en-US" altLang="zh-TW"/>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8C8E3FA-A85C-487F-9A65-890DDFFBC2DA}"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A8B31C94-6883-450D-B3EF-49F45D553A21}" type="slidenum">
              <a:rPr lang="en-US" altLang="zh-TW"/>
              <a:pPr>
                <a:defRPr/>
              </a:pPr>
              <a:t>‹#›</a:t>
            </a:fld>
            <a:endParaRPr lang="en-US" altLang="zh-TW"/>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6C84AF1-209C-4429-A7E8-73A62E6F02B7}"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7CEF91B1-D27C-4CE2-AFC8-1717B196A9AB}" type="slidenum">
              <a:rPr lang="en-US" altLang="zh-TW"/>
              <a:pPr>
                <a:defRPr/>
              </a:pPr>
              <a:t>‹#›</a:t>
            </a:fld>
            <a:endParaRPr lang="en-US" altLang="zh-TW"/>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solidFill>
                  <a:srgbClr val="DCE1E2"/>
                </a:solidFill>
              </a:defRPr>
            </a:lvl1pPr>
          </a:lstStyle>
          <a:p>
            <a:pPr>
              <a:defRPr/>
            </a:pPr>
            <a:fld id="{E25A48C9-39FD-4A2E-B695-6C5235B073BB}" type="datetimeFigureOut">
              <a:rPr lang="en-US" altLang="zh-TW"/>
              <a:pPr>
                <a:defRPr/>
              </a:pPr>
              <a:t>6/10/2014</a:t>
            </a:fld>
            <a:endParaRPr lang="en-US" altLang="zh-TW"/>
          </a:p>
        </p:txBody>
      </p:sp>
      <p:sp>
        <p:nvSpPr>
          <p:cNvPr id="5" name="Footer Placeholder 18"/>
          <p:cNvSpPr>
            <a:spLocks noGrp="1"/>
          </p:cNvSpPr>
          <p:nvPr>
            <p:ph type="ftr" sz="quarter" idx="11"/>
          </p:nvPr>
        </p:nvSpPr>
        <p:spPr/>
        <p:txBody>
          <a:bodyPr/>
          <a:lstStyle>
            <a:lvl1pPr>
              <a:defRPr>
                <a:solidFill>
                  <a:srgbClr val="DCE1E2"/>
                </a:solidFill>
              </a:defRPr>
            </a:lvl1pPr>
          </a:lstStyle>
          <a:p>
            <a:pPr>
              <a:defRPr/>
            </a:pPr>
            <a:endParaRPr lang="zh-TW" altLang="zh-TW"/>
          </a:p>
        </p:txBody>
      </p:sp>
      <p:sp>
        <p:nvSpPr>
          <p:cNvPr id="6" name="Slide Number Placeholder 26"/>
          <p:cNvSpPr>
            <a:spLocks noGrp="1"/>
          </p:cNvSpPr>
          <p:nvPr>
            <p:ph type="sldNum" sz="quarter" idx="12"/>
          </p:nvPr>
        </p:nvSpPr>
        <p:spPr/>
        <p:txBody>
          <a:bodyPr/>
          <a:lstStyle>
            <a:lvl1pPr>
              <a:defRPr>
                <a:solidFill>
                  <a:srgbClr val="DCE1E2"/>
                </a:solidFill>
              </a:defRPr>
            </a:lvl1pPr>
          </a:lstStyle>
          <a:p>
            <a:pPr>
              <a:defRPr/>
            </a:pPr>
            <a:fld id="{57EE344B-E2B3-4704-ADF0-64AEDB64EC64}"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7961F3F-DE6B-4913-9DAD-2514D1292240}"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A6147CF6-9859-4A7A-BD04-33C63D08FB11}"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5" name="Rectangle 4"/>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a:xfrm>
            <a:off x="762000" y="3276600"/>
            <a:ext cx="7543800" cy="1676400"/>
          </a:xfrm>
        </p:spPr>
        <p:txBody>
          <a:bodyPr/>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032E2087-A210-4F1F-B5D3-B80AD60B0F73}" type="datetimeFigureOut">
              <a:rPr lang="en-US" altLang="zh-TW"/>
              <a:pPr>
                <a:defRPr/>
              </a:pPr>
              <a:t>6/10/2014</a:t>
            </a:fld>
            <a:endParaRPr lang="en-US" altLang="zh-TW"/>
          </a:p>
        </p:txBody>
      </p:sp>
      <p:sp>
        <p:nvSpPr>
          <p:cNvPr id="7" name="Footer Placeholder 4"/>
          <p:cNvSpPr>
            <a:spLocks noGrp="1"/>
          </p:cNvSpPr>
          <p:nvPr>
            <p:ph type="ftr" sz="quarter" idx="11"/>
          </p:nvPr>
        </p:nvSpPr>
        <p:spPr/>
        <p:txBody>
          <a:bodyPr/>
          <a:lstStyle>
            <a:lvl1pPr>
              <a:defRPr/>
            </a:lvl1pPr>
          </a:lstStyle>
          <a:p>
            <a:pPr>
              <a:defRPr/>
            </a:pPr>
            <a:endParaRPr lang="zh-TW" altLang="zh-TW"/>
          </a:p>
        </p:txBody>
      </p:sp>
      <p:sp>
        <p:nvSpPr>
          <p:cNvPr id="8" name="Slide Number Placeholder 5"/>
          <p:cNvSpPr>
            <a:spLocks noGrp="1"/>
          </p:cNvSpPr>
          <p:nvPr>
            <p:ph type="sldNum" sz="quarter" idx="12"/>
          </p:nvPr>
        </p:nvSpPr>
        <p:spPr/>
        <p:txBody>
          <a:bodyPr/>
          <a:lstStyle>
            <a:lvl1pPr>
              <a:defRPr/>
            </a:lvl1pPr>
          </a:lstStyle>
          <a:p>
            <a:pPr>
              <a:defRPr/>
            </a:pPr>
            <a:fld id="{CC5FC2EF-3D0E-4829-BE25-79C04EF738D4}" type="slidenum">
              <a:rPr lang="en-US" altLang="zh-TW"/>
              <a:pPr>
                <a:defRPr/>
              </a:pPr>
              <a:t>‹#›</a:t>
            </a:fld>
            <a:endParaRPr lang="en-US" altLang="zh-TW"/>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0C0E0B64-DA1D-46B6-ACF2-F7A45A6919A3}"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1FA06D45-2D84-46E5-B506-0AB33A867C19}" type="slidenum">
              <a:rPr lang="en-US" altLang="zh-TW"/>
              <a:pPr>
                <a:defRPr/>
              </a:pPr>
              <a:t>‹#›</a:t>
            </a:fld>
            <a:endParaRPr lang="en-US" altLang="zh-TW"/>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rgbClr val="DCE1E2"/>
                </a:solidFill>
              </a:defRPr>
            </a:lvl1pPr>
          </a:lstStyle>
          <a:p>
            <a:pPr>
              <a:defRPr/>
            </a:pPr>
            <a:fld id="{26740477-D745-4F0C-8C39-BA510739DED6}"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solidFill>
                  <a:srgbClr val="DCE1E2"/>
                </a:solidFill>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solidFill>
                  <a:srgbClr val="DCE1E2"/>
                </a:solidFill>
              </a:defRPr>
            </a:lvl1pPr>
          </a:lstStyle>
          <a:p>
            <a:pPr>
              <a:defRPr/>
            </a:pPr>
            <a:fld id="{0E2A6B38-17C7-4776-A6ED-366137CFF16F}"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4B6338C8-C3C2-4578-AFE3-BB3CE1272B53}" type="datetimeFigureOut">
              <a:rPr lang="en-US" altLang="zh-TW"/>
              <a:pPr>
                <a:defRPr/>
              </a:pPr>
              <a:t>6/10/2014</a:t>
            </a:fld>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zh-TW" altLang="zh-TW"/>
          </a:p>
        </p:txBody>
      </p:sp>
      <p:sp>
        <p:nvSpPr>
          <p:cNvPr id="7" name="Slide Number Placeholder 17"/>
          <p:cNvSpPr>
            <a:spLocks noGrp="1"/>
          </p:cNvSpPr>
          <p:nvPr>
            <p:ph type="sldNum" sz="quarter" idx="12"/>
          </p:nvPr>
        </p:nvSpPr>
        <p:spPr/>
        <p:txBody>
          <a:bodyPr/>
          <a:lstStyle>
            <a:lvl1pPr>
              <a:defRPr/>
            </a:lvl1pPr>
          </a:lstStyle>
          <a:p>
            <a:pPr>
              <a:defRPr/>
            </a:pPr>
            <a:fld id="{BF037BD8-57C2-4526-99B8-10B3CAB0ABD2}" type="slidenum">
              <a:rPr lang="en-US" altLang="zh-TW"/>
              <a:pPr>
                <a:defRPr/>
              </a:pPr>
              <a:t>‹#›</a:t>
            </a:fld>
            <a:endParaRPr lang="en-US" altLang="zh-TW"/>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FFFF7730-837D-49F4-AC05-1ACE42441780}" type="datetimeFigureOut">
              <a:rPr lang="en-US" altLang="zh-TW"/>
              <a:pPr>
                <a:defRPr/>
              </a:pPr>
              <a:t>6/10/2014</a:t>
            </a:fld>
            <a:endParaRPr lang="en-US" altLang="zh-TW"/>
          </a:p>
        </p:txBody>
      </p:sp>
      <p:sp>
        <p:nvSpPr>
          <p:cNvPr id="8" name="Footer Placeholder 21"/>
          <p:cNvSpPr>
            <a:spLocks noGrp="1"/>
          </p:cNvSpPr>
          <p:nvPr>
            <p:ph type="ftr" sz="quarter" idx="11"/>
          </p:nvPr>
        </p:nvSpPr>
        <p:spPr/>
        <p:txBody>
          <a:bodyPr/>
          <a:lstStyle>
            <a:lvl1pPr>
              <a:defRPr/>
            </a:lvl1pPr>
          </a:lstStyle>
          <a:p>
            <a:pPr>
              <a:defRPr/>
            </a:pPr>
            <a:endParaRPr lang="zh-TW" altLang="zh-TW"/>
          </a:p>
        </p:txBody>
      </p:sp>
      <p:sp>
        <p:nvSpPr>
          <p:cNvPr id="9" name="Slide Number Placeholder 17"/>
          <p:cNvSpPr>
            <a:spLocks noGrp="1"/>
          </p:cNvSpPr>
          <p:nvPr>
            <p:ph type="sldNum" sz="quarter" idx="12"/>
          </p:nvPr>
        </p:nvSpPr>
        <p:spPr/>
        <p:txBody>
          <a:bodyPr/>
          <a:lstStyle>
            <a:lvl1pPr>
              <a:defRPr/>
            </a:lvl1pPr>
          </a:lstStyle>
          <a:p>
            <a:pPr>
              <a:defRPr/>
            </a:pPr>
            <a:fld id="{A30B3089-3B74-4663-955A-70C3CA90FE45}" type="slidenum">
              <a:rPr lang="en-US" altLang="zh-TW"/>
              <a:pPr>
                <a:defRPr/>
              </a:pPr>
              <a:t>‹#›</a:t>
            </a:fld>
            <a:endParaRPr lang="en-US" altLang="zh-TW"/>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1E518DDC-A9C5-41FF-B28D-51C24C4D2029}" type="datetimeFigureOut">
              <a:rPr lang="en-US" altLang="zh-TW"/>
              <a:pPr>
                <a:defRPr/>
              </a:pPr>
              <a:t>6/10/2014</a:t>
            </a:fld>
            <a:endParaRPr lang="en-US" altLang="zh-TW"/>
          </a:p>
        </p:txBody>
      </p:sp>
      <p:sp>
        <p:nvSpPr>
          <p:cNvPr id="4" name="Footer Placeholder 21"/>
          <p:cNvSpPr>
            <a:spLocks noGrp="1"/>
          </p:cNvSpPr>
          <p:nvPr>
            <p:ph type="ftr" sz="quarter" idx="11"/>
          </p:nvPr>
        </p:nvSpPr>
        <p:spPr/>
        <p:txBody>
          <a:bodyPr/>
          <a:lstStyle>
            <a:lvl1pPr>
              <a:defRPr/>
            </a:lvl1pPr>
          </a:lstStyle>
          <a:p>
            <a:pPr>
              <a:defRPr/>
            </a:pPr>
            <a:endParaRPr lang="zh-TW" altLang="zh-TW"/>
          </a:p>
        </p:txBody>
      </p:sp>
      <p:sp>
        <p:nvSpPr>
          <p:cNvPr id="5" name="Slide Number Placeholder 17"/>
          <p:cNvSpPr>
            <a:spLocks noGrp="1"/>
          </p:cNvSpPr>
          <p:nvPr>
            <p:ph type="sldNum" sz="quarter" idx="12"/>
          </p:nvPr>
        </p:nvSpPr>
        <p:spPr/>
        <p:txBody>
          <a:bodyPr/>
          <a:lstStyle>
            <a:lvl1pPr>
              <a:defRPr/>
            </a:lvl1pPr>
          </a:lstStyle>
          <a:p>
            <a:pPr>
              <a:defRPr/>
            </a:pPr>
            <a:fld id="{A97C6843-AB8B-4B64-AB5F-20294439F4E2}" type="slidenum">
              <a:rPr lang="en-US" altLang="zh-TW"/>
              <a:pPr>
                <a:defRPr/>
              </a:pPr>
              <a:t>‹#›</a:t>
            </a:fld>
            <a:endParaRPr lang="en-US" altLang="zh-TW"/>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779F225B-F036-47A3-BBC3-3DFC9F6B331A}" type="datetimeFigureOut">
              <a:rPr lang="en-US" altLang="zh-TW"/>
              <a:pPr>
                <a:defRPr/>
              </a:pPr>
              <a:t>6/10/2014</a:t>
            </a:fld>
            <a:endParaRPr lang="en-US" altLang="zh-TW"/>
          </a:p>
        </p:txBody>
      </p:sp>
      <p:sp>
        <p:nvSpPr>
          <p:cNvPr id="3" name="Footer Placeholder 21"/>
          <p:cNvSpPr>
            <a:spLocks noGrp="1"/>
          </p:cNvSpPr>
          <p:nvPr>
            <p:ph type="ftr" sz="quarter" idx="11"/>
          </p:nvPr>
        </p:nvSpPr>
        <p:spPr/>
        <p:txBody>
          <a:bodyPr/>
          <a:lstStyle>
            <a:lvl1pPr>
              <a:defRPr/>
            </a:lvl1pPr>
          </a:lstStyle>
          <a:p>
            <a:pPr>
              <a:defRPr/>
            </a:pPr>
            <a:endParaRPr lang="zh-TW" altLang="zh-TW"/>
          </a:p>
        </p:txBody>
      </p:sp>
      <p:sp>
        <p:nvSpPr>
          <p:cNvPr id="4" name="Slide Number Placeholder 17"/>
          <p:cNvSpPr>
            <a:spLocks noGrp="1"/>
          </p:cNvSpPr>
          <p:nvPr>
            <p:ph type="sldNum" sz="quarter" idx="12"/>
          </p:nvPr>
        </p:nvSpPr>
        <p:spPr/>
        <p:txBody>
          <a:bodyPr/>
          <a:lstStyle>
            <a:lvl1pPr>
              <a:defRPr/>
            </a:lvl1pPr>
          </a:lstStyle>
          <a:p>
            <a:pPr>
              <a:defRPr/>
            </a:pPr>
            <a:fld id="{84AA7E44-1B68-48B4-9855-D21A6CA3F97C}" type="slidenum">
              <a:rPr lang="en-US" altLang="zh-TW"/>
              <a:pPr>
                <a:defRPr/>
              </a:pPr>
              <a:t>‹#›</a:t>
            </a:fld>
            <a:endParaRPr lang="en-US" altLang="zh-TW"/>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369F9956-2DD0-401C-A9F5-312ACF107B27}" type="datetimeFigureOut">
              <a:rPr lang="en-US" altLang="zh-TW"/>
              <a:pPr>
                <a:defRPr/>
              </a:pPr>
              <a:t>6/10/2014</a:t>
            </a:fld>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zh-TW" altLang="zh-TW"/>
          </a:p>
        </p:txBody>
      </p:sp>
      <p:sp>
        <p:nvSpPr>
          <p:cNvPr id="7" name="Slide Number Placeholder 17"/>
          <p:cNvSpPr>
            <a:spLocks noGrp="1"/>
          </p:cNvSpPr>
          <p:nvPr>
            <p:ph type="sldNum" sz="quarter" idx="12"/>
          </p:nvPr>
        </p:nvSpPr>
        <p:spPr/>
        <p:txBody>
          <a:bodyPr/>
          <a:lstStyle>
            <a:lvl1pPr>
              <a:defRPr/>
            </a:lvl1pPr>
          </a:lstStyle>
          <a:p>
            <a:pPr>
              <a:defRPr/>
            </a:pPr>
            <a:fld id="{C5A77A42-AA87-48DA-BB28-6ECF228579C1}" type="slidenum">
              <a:rPr lang="en-US" altLang="zh-TW"/>
              <a:pPr>
                <a:defRPr/>
              </a:pPr>
              <a:t>‹#›</a:t>
            </a:fld>
            <a:endParaRPr lang="en-US" altLang="zh-TW"/>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E92FD0AA-3FB4-49D6-883B-4914CE39233E}"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vl1pPr>
          </a:lstStyle>
          <a:p>
            <a:pPr>
              <a:defRPr/>
            </a:pPr>
            <a:endParaRPr lang="zh-TW" altLang="zh-TW"/>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6A9A88EB-F8E0-41FE-A277-361ED6D2393E}" type="slidenum">
              <a:rPr lang="en-US" altLang="zh-TW"/>
              <a:pPr>
                <a:defRPr/>
              </a:pPr>
              <a:t>‹#›</a:t>
            </a:fld>
            <a:endParaRPr lang="en-US" altLang="zh-TW"/>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2AB6FED-2019-49B6-BEAA-6872A65EE5B2}"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F16B5035-FF3B-4CD2-A8C0-B3D78F1DAEBB}" type="slidenum">
              <a:rPr lang="en-US" altLang="zh-TW"/>
              <a:pPr>
                <a:defRPr/>
              </a:pPr>
              <a:t>‹#›</a:t>
            </a:fld>
            <a:endParaRPr lang="en-US" altLang="zh-TW"/>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FD4214A-E2A7-459D-A5D2-CE8A9563DB46}"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B8CFDEDE-6131-4869-A6A4-96848D3396B4}" type="slidenum">
              <a:rPr lang="en-US" altLang="zh-TW"/>
              <a:pPr>
                <a:defRPr/>
              </a:pPr>
              <a:t>‹#›</a:t>
            </a:fld>
            <a:endParaRPr lang="en-US" altLang="zh-TW"/>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solidFill>
                  <a:srgbClr val="D5D2AF"/>
                </a:solidFill>
              </a:defRPr>
            </a:lvl1pPr>
          </a:lstStyle>
          <a:p>
            <a:pPr>
              <a:defRPr/>
            </a:pPr>
            <a:fld id="{1A9FE5C2-A3C5-4A5C-9C09-D13E4AAE8691}" type="datetimeFigureOut">
              <a:rPr lang="en-US" altLang="zh-TW"/>
              <a:pPr>
                <a:defRPr/>
              </a:pPr>
              <a:t>6/10/2014</a:t>
            </a:fld>
            <a:endParaRPr lang="en-US" altLang="zh-TW"/>
          </a:p>
        </p:txBody>
      </p:sp>
      <p:sp>
        <p:nvSpPr>
          <p:cNvPr id="5" name="Footer Placeholder 18"/>
          <p:cNvSpPr>
            <a:spLocks noGrp="1"/>
          </p:cNvSpPr>
          <p:nvPr>
            <p:ph type="ftr" sz="quarter" idx="11"/>
          </p:nvPr>
        </p:nvSpPr>
        <p:spPr/>
        <p:txBody>
          <a:bodyPr/>
          <a:lstStyle>
            <a:lvl1pPr>
              <a:defRPr>
                <a:solidFill>
                  <a:srgbClr val="D5D2AF"/>
                </a:solidFill>
              </a:defRPr>
            </a:lvl1pPr>
          </a:lstStyle>
          <a:p>
            <a:pPr>
              <a:defRPr/>
            </a:pPr>
            <a:endParaRPr lang="zh-TW" altLang="zh-TW"/>
          </a:p>
        </p:txBody>
      </p:sp>
      <p:sp>
        <p:nvSpPr>
          <p:cNvPr id="6" name="Slide Number Placeholder 26"/>
          <p:cNvSpPr>
            <a:spLocks noGrp="1"/>
          </p:cNvSpPr>
          <p:nvPr>
            <p:ph type="sldNum" sz="quarter" idx="12"/>
          </p:nvPr>
        </p:nvSpPr>
        <p:spPr/>
        <p:txBody>
          <a:bodyPr/>
          <a:lstStyle>
            <a:lvl1pPr>
              <a:defRPr>
                <a:solidFill>
                  <a:srgbClr val="D5D2AF"/>
                </a:solidFill>
              </a:defRPr>
            </a:lvl1pPr>
          </a:lstStyle>
          <a:p>
            <a:pPr>
              <a:defRPr/>
            </a:pPr>
            <a:fld id="{D088E5D3-6A95-4C4F-877E-313259EAE889}"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E510FA62-3C94-4E44-94BB-116245DE1361}"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3F5F83F9-44DA-462B-BA69-5AA2C9E6B0A4}" type="slidenum">
              <a:rPr lang="en-US" altLang="zh-TW"/>
              <a:pPr>
                <a:defRPr/>
              </a:pPr>
              <a:t>‹#›</a:t>
            </a:fld>
            <a:endParaRPr lang="en-US" altLang="zh-TW"/>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C23FD5D6-5D76-47EE-B60D-3C68D1778814}"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9390F2D2-9CF9-4786-86F6-135CE994A90C}" type="slidenum">
              <a:rPr lang="en-US" altLang="zh-TW"/>
              <a:pPr>
                <a:defRPr/>
              </a:pPr>
              <a:t>‹#›</a:t>
            </a:fld>
            <a:endParaRPr lang="en-US" altLang="zh-TW"/>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rgbClr val="D5D2AF"/>
                </a:solidFill>
              </a:defRPr>
            </a:lvl1pPr>
          </a:lstStyle>
          <a:p>
            <a:pPr>
              <a:defRPr/>
            </a:pPr>
            <a:fld id="{26E237BA-E203-4476-8F18-092B91C1452D}"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solidFill>
                  <a:srgbClr val="D5D2AF"/>
                </a:solidFill>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solidFill>
                  <a:srgbClr val="D5D2AF"/>
                </a:solidFill>
              </a:defRPr>
            </a:lvl1pPr>
          </a:lstStyle>
          <a:p>
            <a:pPr>
              <a:defRPr/>
            </a:pPr>
            <a:fld id="{7EFF693B-2D67-4D42-9A8D-D0ACDF5BF51A}"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D67EF29D-D259-4893-B9E9-645BDD891871}" type="datetimeFigureOut">
              <a:rPr lang="en-US" altLang="zh-TW"/>
              <a:pPr>
                <a:defRPr/>
              </a:pPr>
              <a:t>6/10/2014</a:t>
            </a:fld>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zh-TW" altLang="zh-TW"/>
          </a:p>
        </p:txBody>
      </p:sp>
      <p:sp>
        <p:nvSpPr>
          <p:cNvPr id="7" name="Slide Number Placeholder 17"/>
          <p:cNvSpPr>
            <a:spLocks noGrp="1"/>
          </p:cNvSpPr>
          <p:nvPr>
            <p:ph type="sldNum" sz="quarter" idx="12"/>
          </p:nvPr>
        </p:nvSpPr>
        <p:spPr/>
        <p:txBody>
          <a:bodyPr/>
          <a:lstStyle>
            <a:lvl1pPr>
              <a:defRPr/>
            </a:lvl1pPr>
          </a:lstStyle>
          <a:p>
            <a:pPr>
              <a:defRPr/>
            </a:pPr>
            <a:fld id="{B5DE4D67-7D9F-4418-8C3C-FD52C23F28B9}" type="slidenum">
              <a:rPr lang="en-US" altLang="zh-TW"/>
              <a:pPr>
                <a:defRPr/>
              </a:pPr>
              <a:t>‹#›</a:t>
            </a:fld>
            <a:endParaRPr lang="en-US" altLang="zh-TW"/>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005F75C4-5676-4E53-9370-008D7F29C2B8}" type="datetimeFigureOut">
              <a:rPr lang="en-US" altLang="zh-TW"/>
              <a:pPr>
                <a:defRPr/>
              </a:pPr>
              <a:t>6/10/2014</a:t>
            </a:fld>
            <a:endParaRPr lang="en-US" altLang="zh-TW"/>
          </a:p>
        </p:txBody>
      </p:sp>
      <p:sp>
        <p:nvSpPr>
          <p:cNvPr id="8" name="Footer Placeholder 21"/>
          <p:cNvSpPr>
            <a:spLocks noGrp="1"/>
          </p:cNvSpPr>
          <p:nvPr>
            <p:ph type="ftr" sz="quarter" idx="11"/>
          </p:nvPr>
        </p:nvSpPr>
        <p:spPr/>
        <p:txBody>
          <a:bodyPr/>
          <a:lstStyle>
            <a:lvl1pPr>
              <a:defRPr/>
            </a:lvl1pPr>
          </a:lstStyle>
          <a:p>
            <a:pPr>
              <a:defRPr/>
            </a:pPr>
            <a:endParaRPr lang="zh-TW" altLang="zh-TW"/>
          </a:p>
        </p:txBody>
      </p:sp>
      <p:sp>
        <p:nvSpPr>
          <p:cNvPr id="9" name="Slide Number Placeholder 17"/>
          <p:cNvSpPr>
            <a:spLocks noGrp="1"/>
          </p:cNvSpPr>
          <p:nvPr>
            <p:ph type="sldNum" sz="quarter" idx="12"/>
          </p:nvPr>
        </p:nvSpPr>
        <p:spPr/>
        <p:txBody>
          <a:bodyPr/>
          <a:lstStyle>
            <a:lvl1pPr>
              <a:defRPr/>
            </a:lvl1pPr>
          </a:lstStyle>
          <a:p>
            <a:pPr>
              <a:defRPr/>
            </a:pPr>
            <a:fld id="{79BF8624-10E1-403E-89D0-6644AF3D3D28}" type="slidenum">
              <a:rPr lang="en-US" altLang="zh-TW"/>
              <a:pPr>
                <a:defRPr/>
              </a:pPr>
              <a:t>‹#›</a:t>
            </a:fld>
            <a:endParaRPr lang="en-US" altLang="zh-TW"/>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32DEF4A1-BAD8-47D0-A3CB-D37B92EDB8AC}" type="datetimeFigureOut">
              <a:rPr lang="en-US" altLang="zh-TW"/>
              <a:pPr>
                <a:defRPr/>
              </a:pPr>
              <a:t>6/10/2014</a:t>
            </a:fld>
            <a:endParaRPr lang="en-US" altLang="zh-TW"/>
          </a:p>
        </p:txBody>
      </p:sp>
      <p:sp>
        <p:nvSpPr>
          <p:cNvPr id="4" name="Footer Placeholder 21"/>
          <p:cNvSpPr>
            <a:spLocks noGrp="1"/>
          </p:cNvSpPr>
          <p:nvPr>
            <p:ph type="ftr" sz="quarter" idx="11"/>
          </p:nvPr>
        </p:nvSpPr>
        <p:spPr/>
        <p:txBody>
          <a:bodyPr/>
          <a:lstStyle>
            <a:lvl1pPr>
              <a:defRPr/>
            </a:lvl1pPr>
          </a:lstStyle>
          <a:p>
            <a:pPr>
              <a:defRPr/>
            </a:pPr>
            <a:endParaRPr lang="zh-TW" altLang="zh-TW"/>
          </a:p>
        </p:txBody>
      </p:sp>
      <p:sp>
        <p:nvSpPr>
          <p:cNvPr id="5" name="Slide Number Placeholder 17"/>
          <p:cNvSpPr>
            <a:spLocks noGrp="1"/>
          </p:cNvSpPr>
          <p:nvPr>
            <p:ph type="sldNum" sz="quarter" idx="12"/>
          </p:nvPr>
        </p:nvSpPr>
        <p:spPr/>
        <p:txBody>
          <a:bodyPr/>
          <a:lstStyle>
            <a:lvl1pPr>
              <a:defRPr/>
            </a:lvl1pPr>
          </a:lstStyle>
          <a:p>
            <a:pPr>
              <a:defRPr/>
            </a:pPr>
            <a:fld id="{B9F348F2-47FC-42D3-B4CF-74D28333E48D}" type="slidenum">
              <a:rPr lang="en-US" altLang="zh-TW"/>
              <a:pPr>
                <a:defRPr/>
              </a:pPr>
              <a:t>‹#›</a:t>
            </a:fld>
            <a:endParaRPr lang="en-US" altLang="zh-TW"/>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0185A36-A3C7-458A-8232-1AD6158434DC}" type="datetimeFigureOut">
              <a:rPr lang="en-US" altLang="zh-TW"/>
              <a:pPr>
                <a:defRPr/>
              </a:pPr>
              <a:t>6/10/2014</a:t>
            </a:fld>
            <a:endParaRPr lang="en-US" altLang="zh-TW"/>
          </a:p>
        </p:txBody>
      </p:sp>
      <p:sp>
        <p:nvSpPr>
          <p:cNvPr id="3" name="Footer Placeholder 21"/>
          <p:cNvSpPr>
            <a:spLocks noGrp="1"/>
          </p:cNvSpPr>
          <p:nvPr>
            <p:ph type="ftr" sz="quarter" idx="11"/>
          </p:nvPr>
        </p:nvSpPr>
        <p:spPr/>
        <p:txBody>
          <a:bodyPr/>
          <a:lstStyle>
            <a:lvl1pPr>
              <a:defRPr/>
            </a:lvl1pPr>
          </a:lstStyle>
          <a:p>
            <a:pPr>
              <a:defRPr/>
            </a:pPr>
            <a:endParaRPr lang="zh-TW" altLang="zh-TW"/>
          </a:p>
        </p:txBody>
      </p:sp>
      <p:sp>
        <p:nvSpPr>
          <p:cNvPr id="4" name="Slide Number Placeholder 17"/>
          <p:cNvSpPr>
            <a:spLocks noGrp="1"/>
          </p:cNvSpPr>
          <p:nvPr>
            <p:ph type="sldNum" sz="quarter" idx="12"/>
          </p:nvPr>
        </p:nvSpPr>
        <p:spPr/>
        <p:txBody>
          <a:bodyPr/>
          <a:lstStyle>
            <a:lvl1pPr>
              <a:defRPr/>
            </a:lvl1pPr>
          </a:lstStyle>
          <a:p>
            <a:pPr>
              <a:defRPr/>
            </a:pPr>
            <a:fld id="{4DED48A1-27D7-4171-A870-3363ED82F891}" type="slidenum">
              <a:rPr lang="en-US" altLang="zh-TW"/>
              <a:pPr>
                <a:defRPr/>
              </a:pPr>
              <a:t>‹#›</a:t>
            </a:fld>
            <a:endParaRPr lang="en-US" altLang="zh-TW"/>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F835F1ED-0EFE-4522-B414-561CA6EA1847}" type="datetimeFigureOut">
              <a:rPr lang="en-US" altLang="zh-TW"/>
              <a:pPr>
                <a:defRPr/>
              </a:pPr>
              <a:t>6/10/2014</a:t>
            </a:fld>
            <a:endParaRPr lang="en-US" altLang="zh-TW"/>
          </a:p>
        </p:txBody>
      </p:sp>
      <p:sp>
        <p:nvSpPr>
          <p:cNvPr id="6" name="Footer Placeholder 21"/>
          <p:cNvSpPr>
            <a:spLocks noGrp="1"/>
          </p:cNvSpPr>
          <p:nvPr>
            <p:ph type="ftr" sz="quarter" idx="11"/>
          </p:nvPr>
        </p:nvSpPr>
        <p:spPr/>
        <p:txBody>
          <a:bodyPr/>
          <a:lstStyle>
            <a:lvl1pPr>
              <a:defRPr/>
            </a:lvl1pPr>
          </a:lstStyle>
          <a:p>
            <a:pPr>
              <a:defRPr/>
            </a:pPr>
            <a:endParaRPr lang="zh-TW" altLang="zh-TW"/>
          </a:p>
        </p:txBody>
      </p:sp>
      <p:sp>
        <p:nvSpPr>
          <p:cNvPr id="7" name="Slide Number Placeholder 17"/>
          <p:cNvSpPr>
            <a:spLocks noGrp="1"/>
          </p:cNvSpPr>
          <p:nvPr>
            <p:ph type="sldNum" sz="quarter" idx="12"/>
          </p:nvPr>
        </p:nvSpPr>
        <p:spPr/>
        <p:txBody>
          <a:bodyPr/>
          <a:lstStyle>
            <a:lvl1pPr>
              <a:defRPr/>
            </a:lvl1pPr>
          </a:lstStyle>
          <a:p>
            <a:pPr>
              <a:defRPr/>
            </a:pPr>
            <a:fld id="{DDA768BE-5E70-4766-854F-D0BDD4748428}" type="slidenum">
              <a:rPr lang="en-US" altLang="zh-TW"/>
              <a:pPr>
                <a:defRPr/>
              </a:pPr>
              <a:t>‹#›</a:t>
            </a:fld>
            <a:endParaRPr lang="en-US" altLang="zh-TW"/>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srgbClr val="FFFFFF"/>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srgbClr val="2F2B20"/>
              </a:solidFill>
              <a:latin typeface="Constantia"/>
              <a:ea typeface="+mn-ea"/>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srgbClr val="2F2B20"/>
              </a:solidFill>
              <a:latin typeface="Constantia"/>
              <a:ea typeface="+mn-ea"/>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9C10687C-ABEF-422A-A0C6-BFE01B77598E}" type="datetimeFigureOut">
              <a:rPr lang="en-US" altLang="zh-TW"/>
              <a:pPr>
                <a:defRPr/>
              </a:pPr>
              <a:t>6/10/2014</a:t>
            </a:fld>
            <a:endParaRPr lang="en-US" altLang="zh-TW"/>
          </a:p>
        </p:txBody>
      </p:sp>
      <p:sp>
        <p:nvSpPr>
          <p:cNvPr id="10" name="Footer Placeholder 5"/>
          <p:cNvSpPr>
            <a:spLocks noGrp="1"/>
          </p:cNvSpPr>
          <p:nvPr>
            <p:ph type="ftr" sz="quarter" idx="11"/>
          </p:nvPr>
        </p:nvSpPr>
        <p:spPr/>
        <p:txBody>
          <a:bodyPr/>
          <a:lstStyle>
            <a:lvl1pPr>
              <a:defRPr/>
            </a:lvl1pPr>
          </a:lstStyle>
          <a:p>
            <a:pPr>
              <a:defRPr/>
            </a:pPr>
            <a:endParaRPr lang="zh-TW" altLang="zh-TW"/>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3540A37B-4C34-49BC-AA3F-25B8BF9EA962}" type="slidenum">
              <a:rPr lang="en-US" altLang="zh-TW"/>
              <a:pPr>
                <a:defRPr/>
              </a:pPr>
              <a:t>‹#›</a:t>
            </a:fld>
            <a:endParaRPr lang="en-US" altLang="zh-TW"/>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CBAAF7E-89FF-4BCE-B11C-AA5B6016BE89}"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E7129E9F-9E55-4A86-A70E-92FD59571D3D}" type="slidenum">
              <a:rPr lang="en-US" altLang="zh-TW"/>
              <a:pPr>
                <a:defRPr/>
              </a:pPr>
              <a:t>‹#›</a:t>
            </a:fld>
            <a:endParaRPr lang="en-US" altLang="zh-TW"/>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ADA9548-26EE-4427-A7CE-AA0CC6F00BF2}" type="datetimeFigureOut">
              <a:rPr lang="en-US" altLang="zh-TW"/>
              <a:pPr>
                <a:defRPr/>
              </a:pPr>
              <a:t>6/10/2014</a:t>
            </a:fld>
            <a:endParaRPr lang="en-US" altLang="zh-TW"/>
          </a:p>
        </p:txBody>
      </p:sp>
      <p:sp>
        <p:nvSpPr>
          <p:cNvPr id="5" name="Footer Placeholder 21"/>
          <p:cNvSpPr>
            <a:spLocks noGrp="1"/>
          </p:cNvSpPr>
          <p:nvPr>
            <p:ph type="ftr" sz="quarter" idx="11"/>
          </p:nvPr>
        </p:nvSpPr>
        <p:spPr/>
        <p:txBody>
          <a:bodyPr/>
          <a:lstStyle>
            <a:lvl1pPr>
              <a:defRPr/>
            </a:lvl1pPr>
          </a:lstStyle>
          <a:p>
            <a:pPr>
              <a:defRPr/>
            </a:pPr>
            <a:endParaRPr lang="zh-TW" altLang="zh-TW"/>
          </a:p>
        </p:txBody>
      </p:sp>
      <p:sp>
        <p:nvSpPr>
          <p:cNvPr id="6" name="Slide Number Placeholder 17"/>
          <p:cNvSpPr>
            <a:spLocks noGrp="1"/>
          </p:cNvSpPr>
          <p:nvPr>
            <p:ph type="sldNum" sz="quarter" idx="12"/>
          </p:nvPr>
        </p:nvSpPr>
        <p:spPr/>
        <p:txBody>
          <a:bodyPr/>
          <a:lstStyle>
            <a:lvl1pPr>
              <a:defRPr/>
            </a:lvl1pPr>
          </a:lstStyle>
          <a:p>
            <a:pPr>
              <a:defRPr/>
            </a:pPr>
            <a:fld id="{4F84544B-DDF8-42D6-A299-35F32E9A4376}" type="slidenum">
              <a:rPr lang="en-US" altLang="zh-TW"/>
              <a:pPr>
                <a:defRPr/>
              </a:pPr>
              <a:t>‹#›</a:t>
            </a:fld>
            <a:endParaRPr lang="en-US"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49DE87E2-98EA-42EF-B291-2D6251568461}"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2FEE5F8D-C358-4E24-9890-BE451D230BB6}" type="slidenum">
              <a:rPr lang="en-US" altLang="zh-TW"/>
              <a:pPr>
                <a:defRPr/>
              </a:pPr>
              <a:t>‹#›</a:t>
            </a:fld>
            <a:endParaRPr lang="en-US" altLang="zh-TW"/>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4" name="Rectangle 3"/>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5" name="Straight Connector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fontAlgn="auto">
              <a:spcBef>
                <a:spcPts val="0"/>
              </a:spcBef>
              <a:spcAft>
                <a:spcPts val="0"/>
              </a:spcAft>
              <a:defRPr/>
            </a:pPr>
            <a:endParaRPr kumimoji="0" lang="en-US">
              <a:solidFill>
                <a:srgbClr val="292934"/>
              </a:solidFill>
              <a:latin typeface="Trebuchet MS"/>
              <a:ea typeface="+mn-ea"/>
            </a:endParaRPr>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a:solidFill>
                  <a:srgbClr val="FFFFFF"/>
                </a:solidFill>
                <a:latin typeface="Times New Roman" pitchFamily="18" charset="0"/>
              </a:defRPr>
            </a:lvl1pPr>
          </a:lstStyle>
          <a:p>
            <a:pPr>
              <a:defRPr/>
            </a:pPr>
            <a:fld id="{0AACC20C-E7D1-4252-9B84-400895A2F724}" type="datetimeFigureOut">
              <a:rPr lang="en-US" altLang="zh-TW"/>
              <a:pPr>
                <a:defRPr/>
              </a:pPr>
              <a:t>6/10/2014</a:t>
            </a:fld>
            <a:endParaRPr lang="en-US" altLang="zh-TW"/>
          </a:p>
        </p:txBody>
      </p:sp>
      <p:sp>
        <p:nvSpPr>
          <p:cNvPr id="7" name="Footer Placeholder 17"/>
          <p:cNvSpPr>
            <a:spLocks noGrp="1"/>
          </p:cNvSpPr>
          <p:nvPr>
            <p:ph type="ftr" sz="quarter" idx="11"/>
          </p:nvPr>
        </p:nvSpPr>
        <p:spPr>
          <a:xfrm>
            <a:off x="2819400" y="6557963"/>
            <a:ext cx="2927350" cy="228600"/>
          </a:xfrm>
        </p:spPr>
        <p:txBody>
          <a:bodyPr/>
          <a:lstStyle>
            <a:lvl1pPr>
              <a:defRPr>
                <a:solidFill>
                  <a:srgbClr val="FFFFFF"/>
                </a:solidFill>
                <a:latin typeface="Times New Roman" pitchFamily="18" charset="0"/>
              </a:defRPr>
            </a:lvl1pPr>
          </a:lstStyle>
          <a:p>
            <a:pPr>
              <a:defRPr/>
            </a:pPr>
            <a:endParaRPr lang="zh-TW" altLang="zh-TW"/>
          </a:p>
        </p:txBody>
      </p:sp>
      <p:sp>
        <p:nvSpPr>
          <p:cNvPr id="8" name="Slide Number Placeholder 28"/>
          <p:cNvSpPr>
            <a:spLocks noGrp="1"/>
          </p:cNvSpPr>
          <p:nvPr>
            <p:ph type="sldNum" sz="quarter" idx="12"/>
          </p:nvPr>
        </p:nvSpPr>
        <p:spPr>
          <a:xfrm>
            <a:off x="7880350" y="6556375"/>
            <a:ext cx="588963" cy="228600"/>
          </a:xfrm>
        </p:spPr>
        <p:txBody>
          <a:bodyPr/>
          <a:lstStyle>
            <a:lvl1pPr>
              <a:defRPr>
                <a:solidFill>
                  <a:srgbClr val="FFFFFF"/>
                </a:solidFill>
                <a:latin typeface="Times New Roman" pitchFamily="18" charset="0"/>
              </a:defRPr>
            </a:lvl1pPr>
          </a:lstStyle>
          <a:p>
            <a:pPr>
              <a:defRPr/>
            </a:pPr>
            <a:fld id="{280CBAD2-ABEF-4B38-9DEE-56C4F323B9BB}" type="slidenum">
              <a:rPr lang="en-US" altLang="zh-TW"/>
              <a:pPr>
                <a:defRPr/>
              </a:pPr>
              <a:t>‹#›</a:t>
            </a:fld>
            <a:endParaRPr lang="en-US" altLang="zh-TW"/>
          </a:p>
        </p:txBody>
      </p:sp>
    </p:spTree>
  </p:cSld>
  <p:clrMapOvr>
    <a:overrideClrMapping bg1="lt1" tx1="dk1" bg2="lt2" tx2="dk2" accent1="accent1" accent2="accent2" accent3="accent3" accent4="accent4" accent5="accent5" accent6="accent6" hlink="hlink" folHlink="folHlink"/>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A2DD7A12-E71A-4285-8CD3-81951828EFF0}"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82E41ECB-07A8-4B73-8D9E-BBEC7F5B59C1}" type="slidenum">
              <a:rPr lang="en-US" altLang="zh-TW"/>
              <a:pPr>
                <a:defRPr/>
              </a:pPr>
              <a:t>‹#›</a:t>
            </a:fld>
            <a:endParaRPr lang="en-US" altLang="zh-TW"/>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a:latin typeface="Times New Roman" pitchFamily="18" charset="0"/>
              </a:defRPr>
            </a:lvl1pPr>
          </a:lstStyle>
          <a:p>
            <a:pPr>
              <a:defRPr/>
            </a:pPr>
            <a:fld id="{D59DF868-8E58-4F6A-9F7D-288FCD132A35}" type="datetimeFigureOut">
              <a:rPr lang="en-US" altLang="zh-TW"/>
              <a:pPr>
                <a:defRPr/>
              </a:pPr>
              <a:t>6/10/2014</a:t>
            </a:fld>
            <a:endParaRPr lang="en-US" altLang="zh-TW"/>
          </a:p>
        </p:txBody>
      </p:sp>
      <p:sp>
        <p:nvSpPr>
          <p:cNvPr id="5" name="Footer Placeholder 4"/>
          <p:cNvSpPr>
            <a:spLocks noGrp="1"/>
          </p:cNvSpPr>
          <p:nvPr>
            <p:ph type="ftr" sz="quarter" idx="11"/>
          </p:nvPr>
        </p:nvSpPr>
        <p:spPr>
          <a:xfrm>
            <a:off x="1735138" y="6556375"/>
            <a:ext cx="2895600" cy="228600"/>
          </a:xfrm>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a:xfrm>
            <a:off x="6734175" y="6554788"/>
            <a:ext cx="587375" cy="228600"/>
          </a:xfrm>
        </p:spPr>
        <p:txBody>
          <a:bodyPr/>
          <a:lstStyle>
            <a:lvl1pPr>
              <a:defRPr>
                <a:latin typeface="Times New Roman" pitchFamily="18" charset="0"/>
              </a:defRPr>
            </a:lvl1pPr>
          </a:lstStyle>
          <a:p>
            <a:pPr>
              <a:defRPr/>
            </a:pPr>
            <a:fld id="{B55373B8-F629-4CA6-A8A2-4CAAE568BF83}" type="slidenum">
              <a:rPr lang="en-US" altLang="zh-TW"/>
              <a:pPr>
                <a:defRPr/>
              </a:pPr>
              <a:t>‹#›</a:t>
            </a:fld>
            <a:endParaRPr lang="en-US" altLang="zh-TW"/>
          </a:p>
        </p:txBody>
      </p:sp>
    </p:spTree>
  </p:cSld>
  <p:clrMapOvr>
    <a:overrideClrMapping bg1="lt1" tx1="dk1" bg2="lt2" tx2="dk2" accent1="accent1" accent2="accent2" accent3="accent3" accent4="accent4" accent5="accent5" accent6="accent6" hlink="hlink" folHlink="folHlink"/>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C460DA86-40EE-40D4-8CBE-7724C0A807FB}"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70710046-2972-4D3A-91D1-91B018DB4424}" type="slidenum">
              <a:rPr lang="en-US" altLang="zh-TW"/>
              <a:pPr>
                <a:defRPr/>
              </a:pPr>
              <a:t>‹#›</a:t>
            </a:fld>
            <a:endParaRPr lang="en-US" altLang="zh-TW"/>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15A4DF08-4694-4A09-A93C-49BB123F634B}"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5613F099-0D22-48C8-9085-7136A32EBAD0}" type="slidenum">
              <a:rPr lang="en-US" altLang="zh-TW"/>
              <a:pPr>
                <a:defRPr/>
              </a:pPr>
              <a:t>‹#›</a:t>
            </a:fld>
            <a:endParaRPr lang="en-US" altLang="zh-TW"/>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3345EC3C-6717-4FFD-961B-F3312791508B}"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83A1CC5F-9CD6-4EB0-88F9-373447E3AA7C}" type="slidenum">
              <a:rPr lang="en-US" altLang="zh-TW"/>
              <a:pPr>
                <a:defRPr/>
              </a:pPr>
              <a:t>‹#›</a:t>
            </a:fld>
            <a:endParaRPr lang="en-US" altLang="zh-TW"/>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7FF13BD2-DF84-4016-A0E5-297434315727}"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3AD6B8FE-ECC6-4E61-A7C3-D73D47F1EC09}" type="slidenum">
              <a:rPr lang="en-US" altLang="zh-TW"/>
              <a:pPr>
                <a:defRPr/>
              </a:pPr>
              <a:t>‹#›</a:t>
            </a:fld>
            <a:endParaRPr lang="en-US" altLang="zh-TW"/>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FE13CCA5-87F8-4F5A-B447-83F7EA40EFE5}"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CF8991CA-7F76-47D1-8F83-C35ED85598CE}" type="slidenum">
              <a:rPr lang="en-US" altLang="zh-TW"/>
              <a:pPr>
                <a:defRPr/>
              </a:pPr>
              <a:t>‹#›</a:t>
            </a:fld>
            <a:endParaRPr lang="en-US" altLang="zh-TW"/>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5" name="Rectangle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6" name="Rectangle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7" name="Date Placeholder 4"/>
          <p:cNvSpPr>
            <a:spLocks noGrp="1"/>
          </p:cNvSpPr>
          <p:nvPr>
            <p:ph type="dt" sz="half" idx="10"/>
          </p:nvPr>
        </p:nvSpPr>
        <p:spPr/>
        <p:txBody>
          <a:bodyPr/>
          <a:lstStyle>
            <a:lvl1pPr>
              <a:defRPr>
                <a:solidFill>
                  <a:srgbClr val="F3F2DC"/>
                </a:solidFill>
                <a:latin typeface="Times New Roman" pitchFamily="18" charset="0"/>
              </a:defRPr>
            </a:lvl1pPr>
          </a:lstStyle>
          <a:p>
            <a:pPr>
              <a:defRPr/>
            </a:pPr>
            <a:fld id="{8C1D1D11-3397-421D-BE41-B48836DD217E}" type="datetimeFigureOut">
              <a:rPr lang="en-US" altLang="zh-TW"/>
              <a:pPr>
                <a:defRPr/>
              </a:pPr>
              <a:t>6/10/2014</a:t>
            </a:fld>
            <a:endParaRPr lang="en-US" altLang="zh-TW"/>
          </a:p>
        </p:txBody>
      </p:sp>
      <p:sp>
        <p:nvSpPr>
          <p:cNvPr id="8" name="Footer Placeholder 5"/>
          <p:cNvSpPr>
            <a:spLocks noGrp="1"/>
          </p:cNvSpPr>
          <p:nvPr>
            <p:ph type="ftr" sz="quarter" idx="11"/>
          </p:nvPr>
        </p:nvSpPr>
        <p:spPr/>
        <p:txBody>
          <a:bodyPr/>
          <a:lstStyle>
            <a:lvl1pPr>
              <a:defRPr>
                <a:solidFill>
                  <a:srgbClr val="F3F2DC"/>
                </a:solidFill>
                <a:latin typeface="Times New Roman" pitchFamily="18" charset="0"/>
              </a:defRPr>
            </a:lvl1pPr>
          </a:lstStyle>
          <a:p>
            <a:pPr>
              <a:defRPr/>
            </a:pPr>
            <a:endParaRPr lang="zh-TW" altLang="zh-TW"/>
          </a:p>
        </p:txBody>
      </p:sp>
      <p:sp>
        <p:nvSpPr>
          <p:cNvPr id="9" name="Slide Number Placeholder 6"/>
          <p:cNvSpPr>
            <a:spLocks noGrp="1"/>
          </p:cNvSpPr>
          <p:nvPr>
            <p:ph type="sldNum" sz="quarter" idx="12"/>
          </p:nvPr>
        </p:nvSpPr>
        <p:spPr/>
        <p:txBody>
          <a:bodyPr/>
          <a:lstStyle>
            <a:lvl1pPr>
              <a:defRPr>
                <a:solidFill>
                  <a:srgbClr val="F3F2DC"/>
                </a:solidFill>
                <a:latin typeface="Times New Roman" pitchFamily="18" charset="0"/>
              </a:defRPr>
            </a:lvl1pPr>
          </a:lstStyle>
          <a:p>
            <a:pPr>
              <a:defRPr/>
            </a:pPr>
            <a:fld id="{3017801B-DD69-4877-BE31-0459303565D7}" type="slidenum">
              <a:rPr lang="en-US" altLang="zh-TW"/>
              <a:pPr>
                <a:defRPr/>
              </a:pPr>
              <a:t>‹#›</a:t>
            </a:fld>
            <a:endParaRPr lang="en-US"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8EEB9AD3-1FF4-48B8-AADE-18D68D47B201}"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AA3DE39C-8EB2-4351-B2FF-33A0A725D775}" type="slidenum">
              <a:rPr lang="en-US" altLang="zh-TW"/>
              <a:pPr>
                <a:defRPr/>
              </a:pPr>
              <a:t>‹#›</a:t>
            </a:fld>
            <a:endParaRPr lang="en-US" altLang="zh-TW"/>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99BF72E6-4703-420A-A479-4F239181ACCB}"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59D93C39-2F3F-454E-9B02-61667A4E22F3}" type="slidenum">
              <a:rPr lang="en-US" altLang="zh-TW"/>
              <a:pPr>
                <a:defRPr/>
              </a:pPr>
              <a:t>‹#›</a:t>
            </a:fld>
            <a:endParaRPr lang="en-US" altLang="zh-TW"/>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atin typeface="Times New Roman" pitchFamily="18" charset="0"/>
              </a:defRPr>
            </a:lvl1pPr>
          </a:lstStyle>
          <a:p>
            <a:pPr>
              <a:defRPr/>
            </a:pPr>
            <a:fld id="{B5B8D01D-0905-40E4-8832-0CFFDB6A0C3C}" type="datetimeFigureOut">
              <a:rPr lang="en-US" altLang="zh-TW"/>
              <a:pPr>
                <a:defRPr/>
              </a:pPr>
              <a:t>6/10/2014</a:t>
            </a:fld>
            <a:endParaRPr lang="en-US" altLang="zh-TW"/>
          </a:p>
        </p:txBody>
      </p:sp>
      <p:sp>
        <p:nvSpPr>
          <p:cNvPr id="5" name="Footer Placeholder 4"/>
          <p:cNvSpPr>
            <a:spLocks noGrp="1"/>
          </p:cNvSpPr>
          <p:nvPr>
            <p:ph type="ftr" sz="quarter" idx="11"/>
          </p:nvPr>
        </p:nvSpPr>
        <p:spPr>
          <a:xfrm>
            <a:off x="457200" y="6556375"/>
            <a:ext cx="3657600" cy="228600"/>
          </a:xfrm>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a:xfrm>
            <a:off x="6254750" y="6553200"/>
            <a:ext cx="587375" cy="228600"/>
          </a:xfrm>
        </p:spPr>
        <p:txBody>
          <a:bodyPr/>
          <a:lstStyle>
            <a:lvl1pPr>
              <a:defRPr>
                <a:latin typeface="Times New Roman" pitchFamily="18" charset="0"/>
              </a:defRPr>
            </a:lvl1pPr>
          </a:lstStyle>
          <a:p>
            <a:pPr>
              <a:defRPr/>
            </a:pPr>
            <a:fld id="{6E59FC97-90E4-4CE4-845B-145B85D1D47C}" type="slidenum">
              <a:rPr lang="en-US" altLang="zh-TW"/>
              <a:pPr>
                <a:defRPr/>
              </a:pPr>
              <a:t>‹#›</a:t>
            </a:fld>
            <a:endParaRPr lang="en-US" altLang="zh-TW"/>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D358F62C-76BD-4C5B-A961-858B011D5AE4}"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586082BF-83B3-4293-A246-2E68E9D24376}" type="slidenum">
              <a:rPr lang="en-US" altLang="zh-TW"/>
              <a:pPr>
                <a:defRPr/>
              </a:pPr>
              <a:t>‹#›</a:t>
            </a:fld>
            <a:endParaRPr lang="en-US" altLang="zh-TW"/>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8BF1B548-E49C-4C72-898E-08EED605582E}"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FE8CBFB7-B575-4514-AA03-8D185581C751}" type="slidenum">
              <a:rPr lang="en-US" altLang="zh-TW"/>
              <a:pPr>
                <a:defRPr/>
              </a:pPr>
              <a:t>‹#›</a:t>
            </a:fld>
            <a:endParaRPr lang="en-US" altLang="zh-TW"/>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9EC6F9A9-54C7-4D50-86CA-4957CD77687E}"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5523029B-AD87-4210-88B3-57E10B59D5BD}" type="slidenum">
              <a:rPr lang="en-US" altLang="zh-TW"/>
              <a:pPr>
                <a:defRPr/>
              </a:pPr>
              <a:t>‹#›</a:t>
            </a:fld>
            <a:endParaRPr lang="en-US" altLang="zh-TW"/>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33BE710C-C89C-4B67-B002-DD2B7E9C346E}"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9649B93C-F10B-4DA3-A142-3D89D8808F67}" type="slidenum">
              <a:rPr lang="en-US" altLang="zh-TW"/>
              <a:pPr>
                <a:defRPr/>
              </a:pPr>
              <a:t>‹#›</a:t>
            </a:fld>
            <a:endParaRPr lang="en-US" altLang="zh-TW"/>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1D38E8F3-4C4F-4B02-A4E5-50832300A8BD}"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30682B5E-17CC-4AA3-AD33-B4931D0EFFF3}" type="slidenum">
              <a:rPr lang="en-US" altLang="zh-TW"/>
              <a:pPr>
                <a:defRPr/>
              </a:pPr>
              <a:t>‹#›</a:t>
            </a:fld>
            <a:endParaRPr lang="en-US" altLang="zh-TW"/>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853A5482-5DDD-4BFE-A209-1EC2E13CD0AA}"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C5A0D9F7-0A96-429C-B770-A5D642779995}"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5F4BC55-6A9E-48A2-8F22-04B2FEBCAD19}"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B8C882FF-C147-4C4E-B2E5-322A09FD65F5}" type="slidenum">
              <a:rPr lang="en-US" altLang="zh-TW"/>
              <a:pPr>
                <a:defRPr/>
              </a:pPr>
              <a:t>‹#›</a:t>
            </a:fld>
            <a:endParaRPr lang="en-US" altLang="zh-TW"/>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A55C6771-7487-4D3F-918B-151D368A3E38}"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C6456900-BAAB-4B89-AF43-D765EC7F1DC2}" type="slidenum">
              <a:rPr lang="en-US" altLang="zh-TW"/>
              <a:pPr>
                <a:defRPr/>
              </a:pPr>
              <a:t>‹#›</a:t>
            </a:fld>
            <a:endParaRPr lang="en-US" altLang="zh-TW"/>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E9A10F31-5515-4016-933A-E148DE935207}"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8448610A-F2F8-4855-AF34-4A1B73B58767}" type="slidenum">
              <a:rPr lang="en-US" altLang="zh-TW"/>
              <a:pPr>
                <a:defRPr/>
              </a:pPr>
              <a:t>‹#›</a:t>
            </a:fld>
            <a:endParaRPr lang="en-US" altLang="zh-TW"/>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A9D0ED48-DABA-419B-9228-B007865B1783}"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9D3FAF8A-0409-4B44-8E47-126B5062064A}" type="slidenum">
              <a:rPr lang="en-US" altLang="zh-TW"/>
              <a:pPr>
                <a:defRPr/>
              </a:pPr>
              <a:t>‹#›</a:t>
            </a:fld>
            <a:endParaRPr lang="en-US" altLang="zh-TW"/>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9D7A59EB-A90F-4321-88EB-B5DA39D6F044}"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6E1A1922-4F8B-4A72-A87C-A45AF972EDD3}" type="slidenum">
              <a:rPr lang="en-US" altLang="zh-TW"/>
              <a:pPr>
                <a:defRPr/>
              </a:pPr>
              <a:t>‹#›</a:t>
            </a:fld>
            <a:endParaRPr lang="en-US" altLang="zh-TW"/>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CECE5CFF-5CAB-4FA0-8FC9-E4F57B63A6A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D28434C0-D8CA-467E-A08D-16D199F71EB4}" type="slidenum">
              <a:rPr lang="en-US" altLang="zh-TW"/>
              <a:pPr>
                <a:defRPr/>
              </a:pPr>
              <a:t>‹#›</a:t>
            </a:fld>
            <a:endParaRPr lang="en-US" altLang="zh-TW"/>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 Diagonal Corner Rectangle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8" name="Title 7"/>
          <p:cNvSpPr>
            <a:spLocks noGrp="1"/>
          </p:cNvSpPr>
          <p:nvPr>
            <p:ph type="ctrTitle"/>
          </p:nvPr>
        </p:nvSpPr>
        <p:spPr>
          <a:xfrm>
            <a:off x="464234" y="381001"/>
            <a:ext cx="8229600" cy="2209800"/>
          </a:xfrm>
        </p:spPr>
        <p:txBody>
          <a:bodyPr lIns="45720" rIns="228600"/>
          <a:lstStyle>
            <a:lvl1pPr marL="0" algn="r">
              <a:defRPr sz="4800"/>
            </a:lvl1pPr>
            <a:extLst/>
          </a:lstStyle>
          <a:p>
            <a:r>
              <a:rPr lang="en-US" smtClean="0"/>
              <a:t>Click to edit Master title style</a:t>
            </a:r>
            <a:endParaRPr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5" name="Date Placeholder 9"/>
          <p:cNvSpPr>
            <a:spLocks noGrp="1"/>
          </p:cNvSpPr>
          <p:nvPr>
            <p:ph type="dt" sz="half" idx="10"/>
          </p:nvPr>
        </p:nvSpPr>
        <p:spPr>
          <a:xfrm>
            <a:off x="5562600" y="6508750"/>
            <a:ext cx="3001963" cy="274638"/>
          </a:xfrm>
        </p:spPr>
        <p:txBody>
          <a:bodyPr/>
          <a:lstStyle>
            <a:lvl1pPr>
              <a:defRPr>
                <a:latin typeface="Times New Roman" pitchFamily="18" charset="0"/>
              </a:defRPr>
            </a:lvl1pPr>
          </a:lstStyle>
          <a:p>
            <a:pPr>
              <a:defRPr/>
            </a:pPr>
            <a:fld id="{24E17049-D233-4359-A58B-7A645D802DD4}" type="datetimeFigureOut">
              <a:rPr lang="en-US" altLang="zh-TW"/>
              <a:pPr>
                <a:defRPr/>
              </a:pPr>
              <a:t>6/10/2014</a:t>
            </a:fld>
            <a:endParaRPr lang="en-US" altLang="zh-TW"/>
          </a:p>
        </p:txBody>
      </p:sp>
      <p:sp>
        <p:nvSpPr>
          <p:cNvPr id="6" name="Slide Number Placeholder 10"/>
          <p:cNvSpPr>
            <a:spLocks noGrp="1"/>
          </p:cNvSpPr>
          <p:nvPr>
            <p:ph type="sldNum" sz="quarter" idx="11"/>
          </p:nvPr>
        </p:nvSpPr>
        <p:spPr>
          <a:xfrm>
            <a:off x="8639175" y="6508750"/>
            <a:ext cx="463550" cy="274638"/>
          </a:xfrm>
        </p:spPr>
        <p:txBody>
          <a:bodyPr/>
          <a:lstStyle>
            <a:lvl1pPr>
              <a:defRPr>
                <a:latin typeface="Times New Roman" pitchFamily="18" charset="0"/>
              </a:defRPr>
            </a:lvl1pPr>
          </a:lstStyle>
          <a:p>
            <a:pPr>
              <a:defRPr/>
            </a:pPr>
            <a:fld id="{99ACF640-4D2B-479E-84D1-DF242D70963F}" type="slidenum">
              <a:rPr lang="en-US" altLang="zh-TW"/>
              <a:pPr>
                <a:defRPr/>
              </a:pPr>
              <a:t>‹#›</a:t>
            </a:fld>
            <a:endParaRPr lang="en-US" altLang="zh-TW"/>
          </a:p>
        </p:txBody>
      </p:sp>
      <p:sp>
        <p:nvSpPr>
          <p:cNvPr id="7" name="Footer Placeholder 11"/>
          <p:cNvSpPr>
            <a:spLocks noGrp="1"/>
          </p:cNvSpPr>
          <p:nvPr>
            <p:ph type="ftr" sz="quarter" idx="12"/>
          </p:nvPr>
        </p:nvSpPr>
        <p:spPr>
          <a:xfrm>
            <a:off x="1600200" y="6508750"/>
            <a:ext cx="3906838" cy="274638"/>
          </a:xfrm>
        </p:spPr>
        <p:txBody>
          <a:bodyPr/>
          <a:lstStyle>
            <a:lvl1pPr>
              <a:defRPr>
                <a:latin typeface="Times New Roman" pitchFamily="18" charset="0"/>
              </a:defRPr>
            </a:lvl1pPr>
          </a:lstStyle>
          <a:p>
            <a:pPr>
              <a:defRPr/>
            </a:pPr>
            <a:endParaRPr lang="zh-TW" altLang="zh-TW"/>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atin typeface="Times New Roman" pitchFamily="18" charset="0"/>
              </a:defRPr>
            </a:lvl1pPr>
          </a:lstStyle>
          <a:p>
            <a:pPr>
              <a:defRPr/>
            </a:pPr>
            <a:fld id="{382CC5B0-21DE-40F1-89FF-5B0227F1BD03}"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atin typeface="Times New Roman" pitchFamily="18" charset="0"/>
              </a:defRPr>
            </a:lvl1pPr>
          </a:lstStyle>
          <a:p>
            <a:pPr>
              <a:defRPr/>
            </a:pPr>
            <a:fld id="{078F0243-BE19-4DB7-AF2E-9B86412E2F01}" type="slidenum">
              <a:rPr lang="en-US" altLang="zh-TW"/>
              <a:pPr>
                <a:defRPr/>
              </a:pPr>
              <a:t>‹#›</a:t>
            </a:fld>
            <a:endParaRPr lang="en-US" altLang="zh-TW"/>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en-US" smtClean="0"/>
              <a:t>Click to edit Master title style</a:t>
            </a:r>
            <a:endParaRPr lang="en-US"/>
          </a:p>
        </p:txBody>
      </p:sp>
      <p:sp>
        <p:nvSpPr>
          <p:cNvPr id="3" name="Text Placeholder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5" name="Date Placeholder 7"/>
          <p:cNvSpPr>
            <a:spLocks noGrp="1"/>
          </p:cNvSpPr>
          <p:nvPr>
            <p:ph type="dt" sz="half" idx="10"/>
          </p:nvPr>
        </p:nvSpPr>
        <p:spPr>
          <a:xfrm>
            <a:off x="5562600" y="6513513"/>
            <a:ext cx="3001963" cy="274637"/>
          </a:xfrm>
        </p:spPr>
        <p:txBody>
          <a:bodyPr/>
          <a:lstStyle>
            <a:lvl1pPr>
              <a:defRPr>
                <a:latin typeface="Times New Roman" pitchFamily="18" charset="0"/>
              </a:defRPr>
            </a:lvl1pPr>
          </a:lstStyle>
          <a:p>
            <a:pPr>
              <a:defRPr/>
            </a:pPr>
            <a:fld id="{CC135F9F-FAF8-4EB0-8517-567309DEC87F}" type="datetimeFigureOut">
              <a:rPr lang="en-US" altLang="zh-TW"/>
              <a:pPr>
                <a:defRPr/>
              </a:pPr>
              <a:t>6/10/2014</a:t>
            </a:fld>
            <a:endParaRPr lang="en-US" altLang="zh-TW"/>
          </a:p>
        </p:txBody>
      </p:sp>
      <p:sp>
        <p:nvSpPr>
          <p:cNvPr id="6" name="Slide Number Placeholder 8"/>
          <p:cNvSpPr>
            <a:spLocks noGrp="1"/>
          </p:cNvSpPr>
          <p:nvPr>
            <p:ph type="sldNum" sz="quarter" idx="11"/>
          </p:nvPr>
        </p:nvSpPr>
        <p:spPr>
          <a:xfrm>
            <a:off x="8639175" y="6513513"/>
            <a:ext cx="463550" cy="274637"/>
          </a:xfrm>
        </p:spPr>
        <p:txBody>
          <a:bodyPr/>
          <a:lstStyle>
            <a:lvl1pPr>
              <a:defRPr>
                <a:latin typeface="Times New Roman" pitchFamily="18" charset="0"/>
              </a:defRPr>
            </a:lvl1pPr>
          </a:lstStyle>
          <a:p>
            <a:pPr>
              <a:defRPr/>
            </a:pPr>
            <a:fld id="{B0DEAE5E-EDE7-4CE4-AECE-F98C3B23F256}" type="slidenum">
              <a:rPr lang="en-US" altLang="zh-TW"/>
              <a:pPr>
                <a:defRPr/>
              </a:pPr>
              <a:t>‹#›</a:t>
            </a:fld>
            <a:endParaRPr lang="en-US" altLang="zh-TW"/>
          </a:p>
        </p:txBody>
      </p:sp>
      <p:sp>
        <p:nvSpPr>
          <p:cNvPr id="7" name="Footer Placeholder 9"/>
          <p:cNvSpPr>
            <a:spLocks noGrp="1"/>
          </p:cNvSpPr>
          <p:nvPr>
            <p:ph type="ftr" sz="quarter" idx="12"/>
          </p:nvPr>
        </p:nvSpPr>
        <p:spPr>
          <a:xfrm>
            <a:off x="1600200" y="6513513"/>
            <a:ext cx="3906838" cy="274637"/>
          </a:xfrm>
        </p:spPr>
        <p:txBody>
          <a:bodyPr/>
          <a:lstStyle>
            <a:lvl1pPr>
              <a:defRPr>
                <a:latin typeface="Times New Roman" pitchFamily="18" charset="0"/>
              </a:defRPr>
            </a:lvl1pPr>
          </a:lstStyle>
          <a:p>
            <a:pPr>
              <a:defRPr/>
            </a:pPr>
            <a:endParaRPr lang="zh-TW"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latin typeface="Times New Roman" pitchFamily="18" charset="0"/>
              </a:defRPr>
            </a:lvl1pPr>
          </a:lstStyle>
          <a:p>
            <a:pPr>
              <a:defRPr/>
            </a:pPr>
            <a:fld id="{30941E9E-E291-4A8A-8A4B-48EDE047D856}" type="datetimeFigureOut">
              <a:rPr lang="en-US" altLang="zh-TW"/>
              <a:pPr>
                <a:defRPr/>
              </a:pPr>
              <a:t>6/10/2014</a:t>
            </a:fld>
            <a:endParaRPr lang="en-US" altLang="zh-TW"/>
          </a:p>
        </p:txBody>
      </p:sp>
      <p:sp>
        <p:nvSpPr>
          <p:cNvPr id="7"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8" name="Slide Number Placeholder 6"/>
          <p:cNvSpPr>
            <a:spLocks noGrp="1"/>
          </p:cNvSpPr>
          <p:nvPr>
            <p:ph type="sldNum" sz="quarter" idx="12"/>
          </p:nvPr>
        </p:nvSpPr>
        <p:spPr>
          <a:xfrm>
            <a:off x="8640763" y="6515100"/>
            <a:ext cx="465137" cy="273050"/>
          </a:xfrm>
        </p:spPr>
        <p:txBody>
          <a:bodyPr/>
          <a:lstStyle>
            <a:lvl1pPr>
              <a:defRPr>
                <a:latin typeface="Times New Roman" pitchFamily="18" charset="0"/>
              </a:defRPr>
            </a:lvl1pPr>
          </a:lstStyle>
          <a:p>
            <a:pPr>
              <a:defRPr/>
            </a:pPr>
            <a:fld id="{76515FBD-3EAC-44C8-986D-860B40548BBD}" type="slidenum">
              <a:rPr lang="en-US" altLang="zh-TW"/>
              <a:pPr>
                <a:defRPr/>
              </a:pPr>
              <a:t>‹#›</a:t>
            </a:fld>
            <a:endParaRPr lang="en-US" altLang="zh-TW"/>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kumimoji="0" lang="zh-TW" altLang="zh-TW">
              <a:solidFill>
                <a:srgbClr val="FFFFFF"/>
              </a:solidFill>
              <a:cs typeface="Arial" charset="0"/>
            </a:endParaRPr>
          </a:p>
        </p:txBody>
      </p:sp>
      <p:sp>
        <p:nvSpPr>
          <p:cNvPr id="8" name="Rectangle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a:xfrm>
            <a:off x="457200" y="251948"/>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6"/>
          <p:cNvSpPr>
            <a:spLocks noGrp="1"/>
          </p:cNvSpPr>
          <p:nvPr>
            <p:ph type="dt" sz="half" idx="10"/>
          </p:nvPr>
        </p:nvSpPr>
        <p:spPr/>
        <p:txBody>
          <a:bodyPr/>
          <a:lstStyle>
            <a:lvl1pPr>
              <a:defRPr>
                <a:latin typeface="Times New Roman" pitchFamily="18" charset="0"/>
              </a:defRPr>
            </a:lvl1pPr>
          </a:lstStyle>
          <a:p>
            <a:pPr>
              <a:defRPr/>
            </a:pPr>
            <a:fld id="{88AEE2B5-CB48-48B0-838B-3FBAE3D247FF}" type="datetimeFigureOut">
              <a:rPr lang="en-US" altLang="zh-TW"/>
              <a:pPr>
                <a:defRPr/>
              </a:pPr>
              <a:t>6/10/2014</a:t>
            </a:fld>
            <a:endParaRPr lang="en-US" altLang="zh-TW"/>
          </a:p>
        </p:txBody>
      </p:sp>
      <p:sp>
        <p:nvSpPr>
          <p:cNvPr id="10"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11" name="Slide Number Placeholder 8"/>
          <p:cNvSpPr>
            <a:spLocks noGrp="1"/>
          </p:cNvSpPr>
          <p:nvPr>
            <p:ph type="sldNum" sz="quarter" idx="12"/>
          </p:nvPr>
        </p:nvSpPr>
        <p:spPr>
          <a:xfrm>
            <a:off x="8640763" y="6515100"/>
            <a:ext cx="465137" cy="273050"/>
          </a:xfrm>
        </p:spPr>
        <p:txBody>
          <a:bodyPr/>
          <a:lstStyle>
            <a:lvl1pPr>
              <a:defRPr>
                <a:latin typeface="Times New Roman" pitchFamily="18" charset="0"/>
              </a:defRPr>
            </a:lvl1pPr>
          </a:lstStyle>
          <a:p>
            <a:pPr>
              <a:defRPr/>
            </a:pPr>
            <a:fld id="{B2BEF3CC-5588-4A71-B5EC-489B411659F7}" type="slidenum">
              <a:rPr lang="en-US" altLang="zh-TW"/>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7588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6450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6"/>
          <p:cNvSpPr>
            <a:spLocks noGrp="1"/>
          </p:cNvSpPr>
          <p:nvPr>
            <p:ph type="dt" sz="half" idx="10"/>
          </p:nvPr>
        </p:nvSpPr>
        <p:spPr/>
        <p:txBody>
          <a:bodyPr/>
          <a:lstStyle>
            <a:lvl1pPr>
              <a:defRPr/>
            </a:lvl1pPr>
          </a:lstStyle>
          <a:p>
            <a:pPr>
              <a:defRPr/>
            </a:pPr>
            <a:fld id="{1D44D7C6-57A3-410E-90C3-DA41AB046942}" type="datetimeFigureOut">
              <a:rPr lang="en-US" altLang="zh-TW"/>
              <a:pPr>
                <a:defRPr/>
              </a:pPr>
              <a:t>6/10/2014</a:t>
            </a:fld>
            <a:endParaRPr lang="en-US" altLang="zh-TW"/>
          </a:p>
        </p:txBody>
      </p:sp>
      <p:sp>
        <p:nvSpPr>
          <p:cNvPr id="10" name="Footer Placeholder 7"/>
          <p:cNvSpPr>
            <a:spLocks noGrp="1"/>
          </p:cNvSpPr>
          <p:nvPr>
            <p:ph type="ftr" sz="quarter" idx="11"/>
          </p:nvPr>
        </p:nvSpPr>
        <p:spPr/>
        <p:txBody>
          <a:bodyPr/>
          <a:lstStyle>
            <a:lvl1pPr>
              <a:defRPr/>
            </a:lvl1pPr>
          </a:lstStyle>
          <a:p>
            <a:pPr>
              <a:defRPr/>
            </a:pPr>
            <a:endParaRPr lang="zh-TW" altLang="zh-TW"/>
          </a:p>
        </p:txBody>
      </p:sp>
      <p:sp>
        <p:nvSpPr>
          <p:cNvPr id="11" name="Slide Number Placeholder 8"/>
          <p:cNvSpPr>
            <a:spLocks noGrp="1"/>
          </p:cNvSpPr>
          <p:nvPr>
            <p:ph type="sldNum" sz="quarter" idx="12"/>
          </p:nvPr>
        </p:nvSpPr>
        <p:spPr/>
        <p:txBody>
          <a:bodyPr/>
          <a:lstStyle>
            <a:lvl1pPr>
              <a:defRPr/>
            </a:lvl1pPr>
          </a:lstStyle>
          <a:p>
            <a:pPr>
              <a:defRPr/>
            </a:pPr>
            <a:fld id="{9D6853A9-1C86-4722-A28B-C945EED4AFE1}" type="slidenum">
              <a:rPr lang="en-US" altLang="zh-TW"/>
              <a:pPr>
                <a:defRPr/>
              </a:pPr>
              <a:t>‹#›</a:t>
            </a:fld>
            <a:endParaRPr lang="en-US" altLang="zh-TW"/>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a:xfrm>
            <a:off x="457200" y="253218"/>
            <a:ext cx="8229600" cy="1143000"/>
          </a:xfrm>
        </p:spPr>
        <p:txBody>
          <a:bodyPr/>
          <a:lstStyle>
            <a:extLst/>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atin typeface="Times New Roman" pitchFamily="18" charset="0"/>
              </a:defRPr>
            </a:lvl1pPr>
          </a:lstStyle>
          <a:p>
            <a:pPr>
              <a:defRPr/>
            </a:pPr>
            <a:fld id="{7B1204CE-CF62-41C3-99CC-1D908896D211}" type="datetimeFigureOut">
              <a:rPr lang="en-US" altLang="zh-TW"/>
              <a:pPr>
                <a:defRPr/>
              </a:pPr>
              <a:t>6/10/2014</a:t>
            </a:fld>
            <a:endParaRPr lang="en-US" altLang="zh-TW"/>
          </a:p>
        </p:txBody>
      </p:sp>
      <p:sp>
        <p:nvSpPr>
          <p:cNvPr id="5"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4"/>
          <p:cNvSpPr>
            <a:spLocks noGrp="1"/>
          </p:cNvSpPr>
          <p:nvPr>
            <p:ph type="sldNum" sz="quarter" idx="12"/>
          </p:nvPr>
        </p:nvSpPr>
        <p:spPr/>
        <p:txBody>
          <a:bodyPr/>
          <a:lstStyle>
            <a:lvl1pPr>
              <a:defRPr>
                <a:latin typeface="Times New Roman" pitchFamily="18" charset="0"/>
              </a:defRPr>
            </a:lvl1pPr>
          </a:lstStyle>
          <a:p>
            <a:pPr>
              <a:defRPr/>
            </a:pPr>
            <a:fld id="{C0FF56DE-6B13-44BF-9DF0-4FDAD5C69BBB}" type="slidenum">
              <a:rPr lang="en-US" altLang="zh-TW"/>
              <a:pPr>
                <a:defRPr/>
              </a:pPr>
              <a:t>‹#›</a:t>
            </a:fld>
            <a:endParaRPr lang="en-US" altLang="zh-TW"/>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BC727004-8D48-493A-8B9F-0506D130BBF7}"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F4172849-E1D0-420F-8560-0FA6858AC14A}" type="slidenum">
              <a:rPr lang="en-US" altLang="zh-TW"/>
              <a:pPr>
                <a:defRPr/>
              </a:pPr>
              <a:t>‹#›</a:t>
            </a:fld>
            <a:endParaRPr lang="en-US" altLang="zh-TW"/>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5" name="Rectangle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1"/>
          <p:cNvSpPr>
            <a:spLocks noGrp="1"/>
          </p:cNvSpPr>
          <p:nvPr>
            <p:ph type="title"/>
          </p:nvPr>
        </p:nvSpPr>
        <p:spPr>
          <a:xfrm>
            <a:off x="4963136" y="304800"/>
            <a:ext cx="3931920" cy="762000"/>
          </a:xfrm>
        </p:spPr>
        <p:txBody>
          <a:bodyPr/>
          <a:lstStyle>
            <a:lvl1pPr marL="0" algn="r">
              <a:buNone/>
              <a:defRPr sz="2000" b="1"/>
            </a:lvl1pPr>
            <a:extLst/>
          </a:lstStyle>
          <a:p>
            <a:r>
              <a:rPr lang="en-US" smtClean="0"/>
              <a:t>Click to edit Master title style</a:t>
            </a:r>
            <a:endParaRPr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8"/>
          <p:cNvSpPr>
            <a:spLocks noGrp="1"/>
          </p:cNvSpPr>
          <p:nvPr>
            <p:ph type="dt" sz="half" idx="10"/>
          </p:nvPr>
        </p:nvSpPr>
        <p:spPr>
          <a:xfrm>
            <a:off x="5562600" y="6513513"/>
            <a:ext cx="3001963" cy="274637"/>
          </a:xfrm>
        </p:spPr>
        <p:txBody>
          <a:bodyPr/>
          <a:lstStyle>
            <a:lvl1pPr>
              <a:defRPr>
                <a:latin typeface="Times New Roman" pitchFamily="18" charset="0"/>
              </a:defRPr>
            </a:lvl1pPr>
          </a:lstStyle>
          <a:p>
            <a:pPr>
              <a:defRPr/>
            </a:pPr>
            <a:fld id="{4FE43D72-7888-4024-A715-B63B89AB666A}" type="datetimeFigureOut">
              <a:rPr lang="en-US" altLang="zh-TW"/>
              <a:pPr>
                <a:defRPr/>
              </a:pPr>
              <a:t>6/10/2014</a:t>
            </a:fld>
            <a:endParaRPr lang="en-US" altLang="zh-TW"/>
          </a:p>
        </p:txBody>
      </p:sp>
      <p:sp>
        <p:nvSpPr>
          <p:cNvPr id="7" name="Slide Number Placeholder 9"/>
          <p:cNvSpPr>
            <a:spLocks noGrp="1"/>
          </p:cNvSpPr>
          <p:nvPr>
            <p:ph type="sldNum" sz="quarter" idx="11"/>
          </p:nvPr>
        </p:nvSpPr>
        <p:spPr>
          <a:xfrm>
            <a:off x="8639175" y="6513513"/>
            <a:ext cx="463550" cy="274637"/>
          </a:xfrm>
        </p:spPr>
        <p:txBody>
          <a:bodyPr/>
          <a:lstStyle>
            <a:lvl1pPr>
              <a:defRPr>
                <a:latin typeface="Times New Roman" pitchFamily="18" charset="0"/>
              </a:defRPr>
            </a:lvl1pPr>
          </a:lstStyle>
          <a:p>
            <a:pPr>
              <a:defRPr/>
            </a:pPr>
            <a:fld id="{BEF8D6C9-ADD7-4857-B40E-834FCF116629}" type="slidenum">
              <a:rPr lang="en-US" altLang="zh-TW"/>
              <a:pPr>
                <a:defRPr/>
              </a:pPr>
              <a:t>‹#›</a:t>
            </a:fld>
            <a:endParaRPr lang="en-US" altLang="zh-TW"/>
          </a:p>
        </p:txBody>
      </p:sp>
      <p:sp>
        <p:nvSpPr>
          <p:cNvPr id="8" name="Footer Placeholder 10"/>
          <p:cNvSpPr>
            <a:spLocks noGrp="1"/>
          </p:cNvSpPr>
          <p:nvPr>
            <p:ph type="ftr" sz="quarter" idx="12"/>
          </p:nvPr>
        </p:nvSpPr>
        <p:spPr>
          <a:xfrm>
            <a:off x="1600200" y="6513513"/>
            <a:ext cx="3906838" cy="274637"/>
          </a:xfrm>
        </p:spPr>
        <p:txBody>
          <a:bodyPr/>
          <a:lstStyle>
            <a:lvl1pPr>
              <a:defRPr>
                <a:latin typeface="Times New Roman" pitchFamily="18" charset="0"/>
              </a:defRPr>
            </a:lvl1pPr>
          </a:lstStyle>
          <a:p>
            <a:pPr>
              <a:defRPr/>
            </a:pPr>
            <a:endParaRPr lang="zh-TW" altLang="zh-TW"/>
          </a:p>
        </p:txBody>
      </p:sp>
    </p:spTree>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lstStyle>
            <a:lvl1pPr marL="0" algn="r">
              <a:buNone/>
              <a:defRPr sz="2000" b="1"/>
            </a:lvl1pPr>
            <a:extLst/>
          </a:lstStyle>
          <a:p>
            <a:r>
              <a:rPr lang="en-US" smtClean="0"/>
              <a:t>Click to edit Master title style</a:t>
            </a:r>
            <a:endParaRPr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en-US" noProof="0" smtClean="0"/>
              <a:t>Click icon to add picture</a:t>
            </a:r>
            <a:endParaRPr lang="en-US" noProof="0" dirty="0"/>
          </a:p>
        </p:txBody>
      </p:sp>
      <p:sp>
        <p:nvSpPr>
          <p:cNvPr id="5" name="Date Placeholder 7"/>
          <p:cNvSpPr>
            <a:spLocks noGrp="1"/>
          </p:cNvSpPr>
          <p:nvPr>
            <p:ph type="dt" sz="half" idx="10"/>
          </p:nvPr>
        </p:nvSpPr>
        <p:spPr>
          <a:xfrm>
            <a:off x="5562600" y="6508750"/>
            <a:ext cx="3001963" cy="274638"/>
          </a:xfrm>
        </p:spPr>
        <p:txBody>
          <a:bodyPr/>
          <a:lstStyle>
            <a:lvl1pPr>
              <a:defRPr>
                <a:latin typeface="Times New Roman" pitchFamily="18" charset="0"/>
              </a:defRPr>
            </a:lvl1pPr>
          </a:lstStyle>
          <a:p>
            <a:pPr>
              <a:defRPr/>
            </a:pPr>
            <a:fld id="{D2D63A85-72CC-42DF-8933-CA676F752B82}" type="datetimeFigureOut">
              <a:rPr lang="en-US" altLang="zh-TW"/>
              <a:pPr>
                <a:defRPr/>
              </a:pPr>
              <a:t>6/10/2014</a:t>
            </a:fld>
            <a:endParaRPr lang="en-US" altLang="zh-TW"/>
          </a:p>
        </p:txBody>
      </p:sp>
      <p:sp>
        <p:nvSpPr>
          <p:cNvPr id="6" name="Slide Number Placeholder 8"/>
          <p:cNvSpPr>
            <a:spLocks noGrp="1"/>
          </p:cNvSpPr>
          <p:nvPr>
            <p:ph type="sldNum" sz="quarter" idx="11"/>
          </p:nvPr>
        </p:nvSpPr>
        <p:spPr>
          <a:xfrm>
            <a:off x="8639175" y="6508750"/>
            <a:ext cx="463550" cy="274638"/>
          </a:xfrm>
        </p:spPr>
        <p:txBody>
          <a:bodyPr/>
          <a:lstStyle>
            <a:lvl1pPr>
              <a:defRPr>
                <a:latin typeface="Times New Roman" pitchFamily="18" charset="0"/>
              </a:defRPr>
            </a:lvl1pPr>
          </a:lstStyle>
          <a:p>
            <a:pPr>
              <a:defRPr/>
            </a:pPr>
            <a:fld id="{446FFAF3-98D5-48F0-A78F-A27576483AB3}" type="slidenum">
              <a:rPr lang="en-US" altLang="zh-TW"/>
              <a:pPr>
                <a:defRPr/>
              </a:pPr>
              <a:t>‹#›</a:t>
            </a:fld>
            <a:endParaRPr lang="en-US" altLang="zh-TW"/>
          </a:p>
        </p:txBody>
      </p:sp>
      <p:sp>
        <p:nvSpPr>
          <p:cNvPr id="7" name="Footer Placeholder 9"/>
          <p:cNvSpPr>
            <a:spLocks noGrp="1"/>
          </p:cNvSpPr>
          <p:nvPr>
            <p:ph type="ftr" sz="quarter" idx="12"/>
          </p:nvPr>
        </p:nvSpPr>
        <p:spPr>
          <a:xfrm>
            <a:off x="1600200" y="6508750"/>
            <a:ext cx="3906838" cy="274638"/>
          </a:xfrm>
        </p:spPr>
        <p:txBody>
          <a:bodyPr/>
          <a:lstStyle>
            <a:lvl1pPr>
              <a:defRPr>
                <a:latin typeface="Times New Roman" pitchFamily="18" charset="0"/>
              </a:defRPr>
            </a:lvl1pPr>
          </a:lstStyle>
          <a:p>
            <a:pPr>
              <a:defRPr/>
            </a:pPr>
            <a:endParaRPr lang="zh-TW" altLang="zh-TW"/>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0BDF39FA-9E33-4985-9316-64DDB4E96C6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9E623A95-71AB-44A8-8AEB-0595334D05F2}" type="slidenum">
              <a:rPr lang="en-US" altLang="zh-TW"/>
              <a:pPr>
                <a:defRPr/>
              </a:pPr>
              <a:t>‹#›</a:t>
            </a:fld>
            <a:endParaRPr lang="en-US" altLang="zh-TW"/>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80D74F89-5273-4737-A286-42B41A0825CE}"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8425B74C-AE85-44E3-A9EC-86CC8305466C}" type="slidenum">
              <a:rPr lang="en-US" altLang="zh-TW"/>
              <a:pPr>
                <a:defRPr/>
              </a:pPr>
              <a:t>‹#›</a:t>
            </a:fld>
            <a:endParaRPr lang="en-US" altLang="zh-TW"/>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55CBB95D-2A07-4A4B-9AC1-4A20960C6F82}" type="slidenum">
              <a:rPr lang="en-GB" altLang="zh-TW"/>
              <a:pPr>
                <a:defRPr/>
              </a:pPr>
              <a:t>‹#›</a:t>
            </a:fld>
            <a:endParaRPr lang="en-GB" altLang="zh-TW"/>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CD178102-E141-4B16-BF96-C88C72819480}" type="slidenum">
              <a:rPr lang="en-GB" altLang="zh-TW"/>
              <a:pPr>
                <a:defRPr/>
              </a:pPr>
              <a:t>‹#›</a:t>
            </a:fld>
            <a:endParaRPr lang="en-GB" altLang="zh-TW"/>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1B6E37A8-990C-4A10-AC35-7FED20B2F348}" type="slidenum">
              <a:rPr lang="en-GB" altLang="zh-TW"/>
              <a:pPr>
                <a:defRPr/>
              </a:pPr>
              <a:t>‹#›</a:t>
            </a:fld>
            <a:endParaRPr lang="en-GB" altLang="zh-TW"/>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B96AFDBB-5929-4027-BB50-5100393737E4}" type="slidenum">
              <a:rPr lang="en-GB" altLang="zh-TW"/>
              <a:pPr>
                <a:defRPr/>
              </a:pPr>
              <a:t>‹#›</a:t>
            </a:fld>
            <a:endParaRPr lang="en-GB"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1F20F97B-BD65-4A8B-826A-EA4E630362DC}" type="datetimeFigureOut">
              <a:rPr lang="en-US" altLang="zh-TW"/>
              <a:pPr>
                <a:defRPr/>
              </a:pPr>
              <a:t>6/10/2014</a:t>
            </a:fld>
            <a:endParaRPr lang="en-US" altLang="zh-TW"/>
          </a:p>
        </p:txBody>
      </p:sp>
      <p:sp>
        <p:nvSpPr>
          <p:cNvPr id="4" name="Footer Placeholder 4"/>
          <p:cNvSpPr>
            <a:spLocks noGrp="1"/>
          </p:cNvSpPr>
          <p:nvPr>
            <p:ph type="ftr" sz="quarter" idx="11"/>
          </p:nvPr>
        </p:nvSpPr>
        <p:spPr/>
        <p:txBody>
          <a:bodyPr/>
          <a:lstStyle>
            <a:lvl1pPr>
              <a:defRPr/>
            </a:lvl1pPr>
          </a:lstStyle>
          <a:p>
            <a:pPr>
              <a:defRPr/>
            </a:pPr>
            <a:endParaRPr lang="zh-TW" altLang="zh-TW"/>
          </a:p>
        </p:txBody>
      </p:sp>
      <p:sp>
        <p:nvSpPr>
          <p:cNvPr id="5" name="Slide Number Placeholder 5"/>
          <p:cNvSpPr>
            <a:spLocks noGrp="1"/>
          </p:cNvSpPr>
          <p:nvPr>
            <p:ph type="sldNum" sz="quarter" idx="12"/>
          </p:nvPr>
        </p:nvSpPr>
        <p:spPr/>
        <p:txBody>
          <a:bodyPr/>
          <a:lstStyle>
            <a:lvl1pPr>
              <a:defRPr/>
            </a:lvl1pPr>
          </a:lstStyle>
          <a:p>
            <a:pPr>
              <a:defRPr/>
            </a:pPr>
            <a:fld id="{B2921096-C151-46C3-87BA-54B9AB221B49}" type="slidenum">
              <a:rPr lang="en-US" altLang="zh-TW"/>
              <a:pPr>
                <a:defRPr/>
              </a:pPr>
              <a:t>‹#›</a:t>
            </a:fld>
            <a:endParaRPr lang="en-US" altLang="zh-TW"/>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9" name="Rectangle 6"/>
          <p:cNvSpPr>
            <a:spLocks noGrp="1" noChangeArrowheads="1"/>
          </p:cNvSpPr>
          <p:nvPr>
            <p:ph type="sldNum" sz="quarter" idx="12"/>
          </p:nvPr>
        </p:nvSpPr>
        <p:spPr>
          <a:ln/>
        </p:spPr>
        <p:txBody>
          <a:bodyPr/>
          <a:lstStyle>
            <a:lvl1pPr>
              <a:defRPr/>
            </a:lvl1pPr>
          </a:lstStyle>
          <a:p>
            <a:pPr>
              <a:defRPr/>
            </a:pPr>
            <a:fld id="{688920F6-277D-4343-B705-309B61EBDED8}" type="slidenum">
              <a:rPr lang="en-GB" altLang="zh-TW"/>
              <a:pPr>
                <a:defRPr/>
              </a:pPr>
              <a:t>‹#›</a:t>
            </a:fld>
            <a:endParaRPr lang="en-GB" altLang="zh-TW"/>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5" name="Rectangle 6"/>
          <p:cNvSpPr>
            <a:spLocks noGrp="1" noChangeArrowheads="1"/>
          </p:cNvSpPr>
          <p:nvPr>
            <p:ph type="sldNum" sz="quarter" idx="12"/>
          </p:nvPr>
        </p:nvSpPr>
        <p:spPr>
          <a:ln/>
        </p:spPr>
        <p:txBody>
          <a:bodyPr/>
          <a:lstStyle>
            <a:lvl1pPr>
              <a:defRPr/>
            </a:lvl1pPr>
          </a:lstStyle>
          <a:p>
            <a:pPr>
              <a:defRPr/>
            </a:pPr>
            <a:fld id="{D7C5BC9B-EDFD-4E45-A179-36BF20DA714C}" type="slidenum">
              <a:rPr lang="en-GB" altLang="zh-TW"/>
              <a:pPr>
                <a:defRPr/>
              </a:pPr>
              <a:t>‹#›</a:t>
            </a:fld>
            <a:endParaRPr lang="en-GB" altLang="zh-TW"/>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4" name="Rectangle 6"/>
          <p:cNvSpPr>
            <a:spLocks noGrp="1" noChangeArrowheads="1"/>
          </p:cNvSpPr>
          <p:nvPr>
            <p:ph type="sldNum" sz="quarter" idx="12"/>
          </p:nvPr>
        </p:nvSpPr>
        <p:spPr>
          <a:ln/>
        </p:spPr>
        <p:txBody>
          <a:bodyPr/>
          <a:lstStyle>
            <a:lvl1pPr>
              <a:defRPr/>
            </a:lvl1pPr>
          </a:lstStyle>
          <a:p>
            <a:pPr>
              <a:defRPr/>
            </a:pPr>
            <a:fld id="{32D17FE4-D24F-440D-BCFB-18E7FD80F2BC}" type="slidenum">
              <a:rPr lang="en-GB" altLang="zh-TW"/>
              <a:pPr>
                <a:defRPr/>
              </a:pPr>
              <a:t>‹#›</a:t>
            </a:fld>
            <a:endParaRPr lang="en-GB" altLang="zh-TW"/>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C83217A3-2213-400C-9DDA-C59CB0FAFA48}" type="slidenum">
              <a:rPr lang="en-GB" altLang="zh-TW"/>
              <a:pPr>
                <a:defRPr/>
              </a:pPr>
              <a:t>‹#›</a:t>
            </a:fld>
            <a:endParaRPr lang="en-GB" altLang="zh-TW"/>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7" name="Rectangle 6"/>
          <p:cNvSpPr>
            <a:spLocks noGrp="1" noChangeArrowheads="1"/>
          </p:cNvSpPr>
          <p:nvPr>
            <p:ph type="sldNum" sz="quarter" idx="12"/>
          </p:nvPr>
        </p:nvSpPr>
        <p:spPr>
          <a:ln/>
        </p:spPr>
        <p:txBody>
          <a:bodyPr/>
          <a:lstStyle>
            <a:lvl1pPr>
              <a:defRPr/>
            </a:lvl1pPr>
          </a:lstStyle>
          <a:p>
            <a:pPr>
              <a:defRPr/>
            </a:pPr>
            <a:fld id="{3C87F485-B8C6-4298-9EDE-D5D508E7DD43}" type="slidenum">
              <a:rPr lang="en-GB" altLang="zh-TW"/>
              <a:pPr>
                <a:defRPr/>
              </a:pPr>
              <a:t>‹#›</a:t>
            </a:fld>
            <a:endParaRPr lang="en-GB" altLang="zh-TW"/>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070B7939-F164-4E3F-B854-95EC24B5A8B9}" type="slidenum">
              <a:rPr lang="en-GB" altLang="zh-TW"/>
              <a:pPr>
                <a:defRPr/>
              </a:pPr>
              <a:t>‹#›</a:t>
            </a:fld>
            <a:endParaRPr lang="en-GB" altLang="zh-TW"/>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zh-TW"/>
          </a:p>
        </p:txBody>
      </p:sp>
      <p:sp>
        <p:nvSpPr>
          <p:cNvPr id="6" name="Rectangle 6"/>
          <p:cNvSpPr>
            <a:spLocks noGrp="1" noChangeArrowheads="1"/>
          </p:cNvSpPr>
          <p:nvPr>
            <p:ph type="sldNum" sz="quarter" idx="12"/>
          </p:nvPr>
        </p:nvSpPr>
        <p:spPr>
          <a:ln/>
        </p:spPr>
        <p:txBody>
          <a:bodyPr/>
          <a:lstStyle>
            <a:lvl1pPr>
              <a:defRPr/>
            </a:lvl1pPr>
          </a:lstStyle>
          <a:p>
            <a:pPr>
              <a:defRPr/>
            </a:pPr>
            <a:fld id="{A7C08E52-446B-4FC2-B207-5B01EF5E1D68}" type="slidenum">
              <a:rPr lang="en-GB" altLang="zh-TW"/>
              <a:pPr>
                <a:defRPr/>
              </a:pPr>
              <a:t>‹#›</a:t>
            </a:fld>
            <a:endParaRPr lang="en-GB" altLang="zh-TW"/>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P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D06F22C1-832B-4C83-9A5B-1EC42767900F}" type="slidenum">
              <a:rPr lang="en-US" altLang="zh-TW"/>
              <a:pPr>
                <a:defRPr/>
              </a:pPr>
              <a:t>‹#›</a:t>
            </a:fld>
            <a:endParaRPr lang="en-US" altLang="zh-TW"/>
          </a:p>
        </p:txBody>
      </p:sp>
    </p:spTree>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0E75E2A4-994D-4E62-9CAA-F01656631A67}" type="slidenum">
              <a:rPr lang="en-US" altLang="zh-TW"/>
              <a:pPr>
                <a:defRPr/>
              </a:pPr>
              <a:t>‹#›</a:t>
            </a:fld>
            <a:endParaRPr lang="en-US" altLang="zh-TW"/>
          </a:p>
        </p:txBody>
      </p:sp>
    </p:spTree>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P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B67BC828-2924-4CAF-AF75-4FCC2593AEC9}" type="slidenum">
              <a:rPr lang="en-US" altLang="zh-TW"/>
              <a:pPr>
                <a:defRPr/>
              </a:pPr>
              <a:t>‹#›</a:t>
            </a:fld>
            <a:endParaRPr lang="en-US" altLang="zh-TW"/>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D243682-A992-44F9-98A5-5FA8B3A35104}" type="datetimeFigureOut">
              <a:rPr lang="en-US" altLang="zh-TW"/>
              <a:pPr>
                <a:defRPr/>
              </a:pPr>
              <a:t>6/10/2014</a:t>
            </a:fld>
            <a:endParaRPr lang="en-US" altLang="zh-TW"/>
          </a:p>
        </p:txBody>
      </p:sp>
      <p:sp>
        <p:nvSpPr>
          <p:cNvPr id="3" name="Footer Placeholder 4"/>
          <p:cNvSpPr>
            <a:spLocks noGrp="1"/>
          </p:cNvSpPr>
          <p:nvPr>
            <p:ph type="ftr" sz="quarter" idx="11"/>
          </p:nvPr>
        </p:nvSpPr>
        <p:spPr/>
        <p:txBody>
          <a:bodyPr/>
          <a:lstStyle>
            <a:lvl1pPr>
              <a:defRPr/>
            </a:lvl1pPr>
          </a:lstStyle>
          <a:p>
            <a:pPr>
              <a:defRPr/>
            </a:pPr>
            <a:endParaRPr lang="zh-TW" altLang="zh-TW"/>
          </a:p>
        </p:txBody>
      </p:sp>
      <p:sp>
        <p:nvSpPr>
          <p:cNvPr id="4" name="Slide Number Placeholder 5"/>
          <p:cNvSpPr>
            <a:spLocks noGrp="1"/>
          </p:cNvSpPr>
          <p:nvPr>
            <p:ph type="sldNum" sz="quarter" idx="12"/>
          </p:nvPr>
        </p:nvSpPr>
        <p:spPr/>
        <p:txBody>
          <a:bodyPr/>
          <a:lstStyle>
            <a:lvl1pPr>
              <a:defRPr/>
            </a:lvl1pPr>
          </a:lstStyle>
          <a:p>
            <a:pPr>
              <a:defRPr/>
            </a:pPr>
            <a:fld id="{E57AD7A7-0B4A-43DA-A3F8-94FC1209E59D}" type="slidenum">
              <a:rPr lang="en-US" altLang="zh-TW"/>
              <a:pPr>
                <a:defRPr/>
              </a:pPr>
              <a:t>‹#›</a:t>
            </a:fld>
            <a:endParaRPr lang="en-US" altLang="zh-TW"/>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82E4C86F-79D7-4667-A10A-F8166A3D6DC7}" type="slidenum">
              <a:rPr lang="en-US" altLang="zh-TW"/>
              <a:pPr>
                <a:defRPr/>
              </a:pPr>
              <a:t>‹#›</a:t>
            </a:fld>
            <a:endParaRPr lang="en-US" altLang="zh-TW"/>
          </a:p>
        </p:txBody>
      </p:sp>
    </p:spTree>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P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9" name="Rectangle 6"/>
          <p:cNvSpPr>
            <a:spLocks noGrp="1" noChangeArrowheads="1"/>
          </p:cNvSpPr>
          <p:nvPr>
            <p:ph type="sldNum" sz="quarter" idx="12"/>
          </p:nvPr>
        </p:nvSpPr>
        <p:spPr>
          <a:ln/>
        </p:spPr>
        <p:txBody>
          <a:bodyPr/>
          <a:lstStyle>
            <a:lvl1pPr>
              <a:defRPr/>
            </a:lvl1pPr>
          </a:lstStyle>
          <a:p>
            <a:pPr>
              <a:defRPr/>
            </a:pPr>
            <a:fld id="{D7C518AA-7928-4CD2-A209-E7F3C0FE5C6D}" type="slidenum">
              <a:rPr lang="en-US" altLang="zh-TW"/>
              <a:pPr>
                <a:defRPr/>
              </a:pPr>
              <a:t>‹#›</a:t>
            </a:fld>
            <a:endParaRPr lang="en-US" altLang="zh-TW"/>
          </a:p>
        </p:txBody>
      </p:sp>
    </p:spTree>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5" name="Rectangle 6"/>
          <p:cNvSpPr>
            <a:spLocks noGrp="1" noChangeArrowheads="1"/>
          </p:cNvSpPr>
          <p:nvPr>
            <p:ph type="sldNum" sz="quarter" idx="12"/>
          </p:nvPr>
        </p:nvSpPr>
        <p:spPr>
          <a:ln/>
        </p:spPr>
        <p:txBody>
          <a:bodyPr/>
          <a:lstStyle>
            <a:lvl1pPr>
              <a:defRPr/>
            </a:lvl1pPr>
          </a:lstStyle>
          <a:p>
            <a:pPr>
              <a:defRPr/>
            </a:pPr>
            <a:fld id="{7F62E576-5F5A-449F-B1E7-78F7DBBBE5FC}" type="slidenum">
              <a:rPr lang="en-US" altLang="zh-TW"/>
              <a:pPr>
                <a:defRPr/>
              </a:pPr>
              <a:t>‹#›</a:t>
            </a:fld>
            <a:endParaRPr lang="en-US" altLang="zh-TW"/>
          </a:p>
        </p:txBody>
      </p:sp>
    </p:spTree>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4" name="Rectangle 6"/>
          <p:cNvSpPr>
            <a:spLocks noGrp="1" noChangeArrowheads="1"/>
          </p:cNvSpPr>
          <p:nvPr>
            <p:ph type="sldNum" sz="quarter" idx="12"/>
          </p:nvPr>
        </p:nvSpPr>
        <p:spPr>
          <a:ln/>
        </p:spPr>
        <p:txBody>
          <a:bodyPr/>
          <a:lstStyle>
            <a:lvl1pPr>
              <a:defRPr/>
            </a:lvl1pPr>
          </a:lstStyle>
          <a:p>
            <a:pPr>
              <a:defRPr/>
            </a:pPr>
            <a:fld id="{AE0EB4F5-02DD-4EB5-8733-569AE8560D7B}" type="slidenum">
              <a:rPr lang="en-US" altLang="zh-TW"/>
              <a:pPr>
                <a:defRPr/>
              </a:pPr>
              <a:t>‹#›</a:t>
            </a:fld>
            <a:endParaRPr lang="en-US" altLang="zh-TW"/>
          </a:p>
        </p:txBody>
      </p:sp>
    </p:spTree>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EE44B4EA-FD9F-49A6-A0C6-F97A5E009180}" type="slidenum">
              <a:rPr lang="en-US" altLang="zh-TW"/>
              <a:pPr>
                <a:defRPr/>
              </a:pPr>
              <a:t>‹#›</a:t>
            </a:fld>
            <a:endParaRPr lang="en-US" altLang="zh-TW"/>
          </a:p>
        </p:txBody>
      </p:sp>
    </p:spTree>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P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P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7" name="Rectangle 6"/>
          <p:cNvSpPr>
            <a:spLocks noGrp="1" noChangeArrowheads="1"/>
          </p:cNvSpPr>
          <p:nvPr>
            <p:ph type="sldNum" sz="quarter" idx="12"/>
          </p:nvPr>
        </p:nvSpPr>
        <p:spPr>
          <a:ln/>
        </p:spPr>
        <p:txBody>
          <a:bodyPr/>
          <a:lstStyle>
            <a:lvl1pPr>
              <a:defRPr/>
            </a:lvl1pPr>
          </a:lstStyle>
          <a:p>
            <a:pPr>
              <a:defRPr/>
            </a:pPr>
            <a:fld id="{0F179F56-5941-4C22-A59C-6E59EE081D21}" type="slidenum">
              <a:rPr lang="en-US" altLang="zh-TW"/>
              <a:pPr>
                <a:defRPr/>
              </a:pPr>
              <a:t>‹#›</a:t>
            </a:fld>
            <a:endParaRPr lang="en-US" altLang="zh-TW"/>
          </a:p>
        </p:txBody>
      </p:sp>
    </p:spTree>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34910867-2EDA-4A82-BC27-38183718C78E}" type="slidenum">
              <a:rPr lang="en-US" altLang="zh-TW"/>
              <a:pPr>
                <a:defRPr/>
              </a:pPr>
              <a:t>‹#›</a:t>
            </a:fld>
            <a:endParaRPr lang="en-US" altLang="zh-TW"/>
          </a:p>
        </p:txBody>
      </p:sp>
    </p:spTree>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zh-TW"/>
          </a:p>
        </p:txBody>
      </p:sp>
      <p:sp>
        <p:nvSpPr>
          <p:cNvPr id="6" name="Rectangle 6"/>
          <p:cNvSpPr>
            <a:spLocks noGrp="1" noChangeArrowheads="1"/>
          </p:cNvSpPr>
          <p:nvPr>
            <p:ph type="sldNum" sz="quarter" idx="12"/>
          </p:nvPr>
        </p:nvSpPr>
        <p:spPr>
          <a:ln/>
        </p:spPr>
        <p:txBody>
          <a:bodyPr/>
          <a:lstStyle>
            <a:lvl1pPr>
              <a:defRPr/>
            </a:lvl1pPr>
          </a:lstStyle>
          <a:p>
            <a:pPr>
              <a:defRPr/>
            </a:pPr>
            <a:fld id="{86DD8339-7639-43C2-A9E1-E1CFB728F22B}" type="slidenum">
              <a:rPr lang="en-US" altLang="zh-TW"/>
              <a:pPr>
                <a:defRPr/>
              </a:pPr>
              <a:t>‹#›</a:t>
            </a:fld>
            <a:endParaRPr lang="en-US" altLang="zh-TW"/>
          </a:p>
        </p:txBody>
      </p:sp>
    </p:spTree>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41310C8D-BD7A-4898-BA50-37908DE8F04D}"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C4169420-3F96-456E-9183-2CE9161CE7A8}" type="slidenum">
              <a:rPr lang="en-US" altLang="zh-TW"/>
              <a:pPr>
                <a:defRPr/>
              </a:pPr>
              <a:t>‹#›</a:t>
            </a:fld>
            <a:endParaRPr lang="en-US" altLang="zh-TW"/>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D5A0D0AD-6B36-483E-891E-C00283D9C38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BEAF37AC-E00B-4359-8880-D285D5CAE69A}"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rot="5400000">
            <a:off x="1677194" y="2515394"/>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62000" y="4572000"/>
            <a:ext cx="6784848" cy="1600200"/>
          </a:xfrm>
        </p:spPr>
        <p:txBody>
          <a:bodyPr>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DDD772F8-1114-4253-A747-9946AA7F414D}" type="datetimeFigureOut">
              <a:rPr lang="en-US" altLang="zh-TW"/>
              <a:pPr>
                <a:defRPr/>
              </a:pPr>
              <a:t>6/10/2014</a:t>
            </a:fld>
            <a:endParaRPr lang="en-US" altLang="zh-TW"/>
          </a:p>
        </p:txBody>
      </p:sp>
      <p:sp>
        <p:nvSpPr>
          <p:cNvPr id="7" name="Footer Placeholder 5"/>
          <p:cNvSpPr>
            <a:spLocks noGrp="1"/>
          </p:cNvSpPr>
          <p:nvPr>
            <p:ph type="ftr" sz="quarter" idx="11"/>
          </p:nvPr>
        </p:nvSpPr>
        <p:spPr/>
        <p:txBody>
          <a:bodyPr/>
          <a:lstStyle>
            <a:lvl1pPr>
              <a:defRPr/>
            </a:lvl1pPr>
          </a:lstStyle>
          <a:p>
            <a:pPr>
              <a:defRPr/>
            </a:pPr>
            <a:endParaRPr lang="zh-TW" altLang="zh-TW"/>
          </a:p>
        </p:txBody>
      </p:sp>
      <p:sp>
        <p:nvSpPr>
          <p:cNvPr id="8" name="Slide Number Placeholder 6"/>
          <p:cNvSpPr>
            <a:spLocks noGrp="1"/>
          </p:cNvSpPr>
          <p:nvPr>
            <p:ph type="sldNum" sz="quarter" idx="12"/>
          </p:nvPr>
        </p:nvSpPr>
        <p:spPr/>
        <p:txBody>
          <a:bodyPr/>
          <a:lstStyle>
            <a:lvl1pPr>
              <a:defRPr/>
            </a:lvl1pPr>
          </a:lstStyle>
          <a:p>
            <a:pPr>
              <a:defRPr/>
            </a:pPr>
            <a:fld id="{CADFAFAC-FFBD-40AA-96D4-27CFF39F8EEE}" type="slidenum">
              <a:rPr lang="en-US" altLang="zh-TW"/>
              <a:pPr>
                <a:defRPr/>
              </a:pPr>
              <a:t>‹#›</a:t>
            </a:fld>
            <a:endParaRPr lang="en-US" altLang="zh-TW"/>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BD8B4123-79DC-4E64-B084-5D0DAED31600}"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2F4BB4B7-00AB-4299-9076-E48868A318F7}" type="slidenum">
              <a:rPr lang="en-US" altLang="zh-TW"/>
              <a:pPr>
                <a:defRPr/>
              </a:pPr>
              <a:t>‹#›</a:t>
            </a:fld>
            <a:endParaRPr lang="en-US" altLang="zh-TW"/>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620AC5A8-A1AA-4849-A2EE-F9F549B30E40}"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48C016F4-DAC3-4418-B771-CB30E34BCE18}" type="slidenum">
              <a:rPr lang="en-US" altLang="zh-TW"/>
              <a:pPr>
                <a:defRPr/>
              </a:pPr>
              <a:t>‹#›</a:t>
            </a:fld>
            <a:endParaRPr lang="en-US" altLang="zh-TW"/>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BD453AEE-1B83-4913-BCE8-BCA85D632A95}"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08013E8B-66FF-478D-ACF5-6A47C024FD61}" type="slidenum">
              <a:rPr lang="en-US" altLang="zh-TW"/>
              <a:pPr>
                <a:defRPr/>
              </a:pPr>
              <a:t>‹#›</a:t>
            </a:fld>
            <a:endParaRPr lang="en-US" altLang="zh-TW"/>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D1F91830-5DF6-433A-99CD-B509BFC36758}"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976F1D58-D27B-457C-86C6-8A6CEB92932B}" type="slidenum">
              <a:rPr lang="en-US" altLang="zh-TW"/>
              <a:pPr>
                <a:defRPr/>
              </a:pPr>
              <a:t>‹#›</a:t>
            </a:fld>
            <a:endParaRPr lang="en-US" altLang="zh-TW"/>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27C068BD-17CD-4854-9B65-8232E211AF3D}"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A835D77B-BACB-4837-9ACC-E22C92E506FE}" type="slidenum">
              <a:rPr lang="en-US" altLang="zh-TW"/>
              <a:pPr>
                <a:defRPr/>
              </a:pPr>
              <a:t>‹#›</a:t>
            </a:fld>
            <a:endParaRPr lang="en-US" altLang="zh-TW"/>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93B2128F-AA2F-428C-9B2F-1E04591569A0}"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D7AA622A-BBDA-427F-A79C-930F9C9E7D70}" type="slidenum">
              <a:rPr lang="en-US" altLang="zh-TW"/>
              <a:pPr>
                <a:defRPr/>
              </a:pPr>
              <a:t>‹#›</a:t>
            </a:fld>
            <a:endParaRPr lang="en-US" altLang="zh-TW"/>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3ECCE6A9-1BE4-42C1-8618-3197B0F805D8}"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C884E40A-C0D0-4179-8A6D-6543F802C7CA}" type="slidenum">
              <a:rPr lang="en-US" altLang="zh-TW"/>
              <a:pPr>
                <a:defRPr/>
              </a:pPr>
              <a:t>‹#›</a:t>
            </a:fld>
            <a:endParaRPr lang="en-US" altLang="zh-TW"/>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B417D919-2CCE-4F03-9BD8-32CD3D96FDC6}"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3E76E220-BFD6-48FF-B1D7-D91FA631C7F1}" type="slidenum">
              <a:rPr lang="en-US" altLang="zh-TW"/>
              <a:pPr>
                <a:defRPr/>
              </a:pPr>
              <a:t>‹#›</a:t>
            </a:fld>
            <a:endParaRPr lang="en-US" altLang="zh-TW"/>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7CCA1890-8CEF-45EF-802B-CFE6DD6EE84E}"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D1E6DBE0-9760-419B-9D2E-7153D0934E08}" type="slidenum">
              <a:rPr lang="en-US" altLang="zh-TW"/>
              <a:pPr>
                <a:defRPr/>
              </a:pPr>
              <a:t>‹#›</a:t>
            </a:fld>
            <a:endParaRPr lang="en-US" altLang="zh-TW"/>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006B5CB4-D4AE-41E9-B417-8B2902285AF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5928154C-3E1D-499F-9858-37A874E96002}"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850392" y="3505200"/>
            <a:ext cx="73914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663BE8D-E148-499C-B5AE-2036B6CF885B}" type="datetimeFigureOut">
              <a:rPr lang="en-US" altLang="zh-TW"/>
              <a:pPr>
                <a:defRPr/>
              </a:pPr>
              <a:t>6/10/2014</a:t>
            </a:fld>
            <a:endParaRPr lang="en-US" altLang="zh-TW"/>
          </a:p>
        </p:txBody>
      </p:sp>
      <p:sp>
        <p:nvSpPr>
          <p:cNvPr id="6" name="Footer Placeholder 4"/>
          <p:cNvSpPr>
            <a:spLocks noGrp="1"/>
          </p:cNvSpPr>
          <p:nvPr>
            <p:ph type="ftr" sz="quarter" idx="11"/>
          </p:nvPr>
        </p:nvSpPr>
        <p:spPr/>
        <p:txBody>
          <a:bodyPr/>
          <a:lstStyle>
            <a:lvl1pPr>
              <a:defRPr/>
            </a:lvl1pPr>
          </a:lstStyle>
          <a:p>
            <a:pPr>
              <a:defRPr/>
            </a:pPr>
            <a:endParaRPr lang="zh-TW" altLang="zh-TW"/>
          </a:p>
        </p:txBody>
      </p:sp>
      <p:sp>
        <p:nvSpPr>
          <p:cNvPr id="7" name="Slide Number Placeholder 5"/>
          <p:cNvSpPr>
            <a:spLocks noGrp="1"/>
          </p:cNvSpPr>
          <p:nvPr>
            <p:ph type="sldNum" sz="quarter" idx="12"/>
          </p:nvPr>
        </p:nvSpPr>
        <p:spPr/>
        <p:txBody>
          <a:bodyPr/>
          <a:lstStyle>
            <a:lvl1pPr>
              <a:defRPr/>
            </a:lvl1pPr>
          </a:lstStyle>
          <a:p>
            <a:pPr>
              <a:defRPr/>
            </a:pPr>
            <a:fld id="{34E13E32-E949-4DB3-BE1E-C485167E75F2}" type="slidenum">
              <a:rPr lang="en-US" altLang="zh-TW"/>
              <a:pPr>
                <a:defRPr/>
              </a:pPr>
              <a:t>‹#›</a:t>
            </a:fld>
            <a:endParaRPr lang="en-US" altLang="zh-TW"/>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0D7F2EC6-4F3B-4B42-8B05-C815A178147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D84D3CD6-905A-4CA7-ACEA-BD04B30D87FD}" type="slidenum">
              <a:rPr lang="en-US" altLang="zh-TW"/>
              <a:pPr>
                <a:defRPr/>
              </a:pPr>
              <a:t>‹#›</a:t>
            </a:fld>
            <a:endParaRPr lang="en-US" altLang="zh-TW"/>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DD821554-D8DD-4BE7-B71E-C447CF239C81}"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1B721794-FF9E-4D55-86E5-05668C4BB4F7}" type="slidenum">
              <a:rPr lang="en-US" altLang="zh-TW"/>
              <a:pPr>
                <a:defRPr/>
              </a:pPr>
              <a:t>‹#›</a:t>
            </a:fld>
            <a:endParaRPr lang="en-US" altLang="zh-TW"/>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D2823B33-1726-46FE-9A82-51431776FCF1}"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C950A83F-6A40-482F-8CB4-A8D206E216AE}" type="slidenum">
              <a:rPr lang="en-US" altLang="zh-TW"/>
              <a:pPr>
                <a:defRPr/>
              </a:pPr>
              <a:t>‹#›</a:t>
            </a:fld>
            <a:endParaRPr lang="en-US" altLang="zh-TW"/>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atin typeface="Times New Roman" pitchFamily="18" charset="0"/>
              </a:defRPr>
            </a:lvl1pPr>
          </a:lstStyle>
          <a:p>
            <a:pPr>
              <a:defRPr/>
            </a:pPr>
            <a:fld id="{949D862D-7261-4B67-AA2E-7547EE1D074B}" type="datetimeFigureOut">
              <a:rPr lang="en-US" altLang="zh-TW"/>
              <a:pPr>
                <a:defRPr/>
              </a:pPr>
              <a:t>6/10/2014</a:t>
            </a:fld>
            <a:endParaRPr lang="en-US" altLang="zh-TW"/>
          </a:p>
        </p:txBody>
      </p:sp>
      <p:sp>
        <p:nvSpPr>
          <p:cNvPr id="8" name="Footer Placeholder 7"/>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9" name="Slide Number Placeholder 8"/>
          <p:cNvSpPr>
            <a:spLocks noGrp="1"/>
          </p:cNvSpPr>
          <p:nvPr>
            <p:ph type="sldNum" sz="quarter" idx="12"/>
          </p:nvPr>
        </p:nvSpPr>
        <p:spPr/>
        <p:txBody>
          <a:bodyPr/>
          <a:lstStyle>
            <a:lvl1pPr>
              <a:defRPr>
                <a:latin typeface="Times New Roman" pitchFamily="18" charset="0"/>
              </a:defRPr>
            </a:lvl1pPr>
          </a:lstStyle>
          <a:p>
            <a:pPr>
              <a:defRPr/>
            </a:pPr>
            <a:fld id="{CF38C810-A6BB-443E-B57C-EA520239A83B}" type="slidenum">
              <a:rPr lang="en-US" altLang="zh-TW"/>
              <a:pPr>
                <a:defRPr/>
              </a:pPr>
              <a:t>‹#›</a:t>
            </a:fld>
            <a:endParaRPr lang="en-US" altLang="zh-TW"/>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Times New Roman" pitchFamily="18" charset="0"/>
              </a:defRPr>
            </a:lvl1pPr>
          </a:lstStyle>
          <a:p>
            <a:pPr>
              <a:defRPr/>
            </a:pPr>
            <a:fld id="{7389AF1A-DD30-45ED-A414-35492B9AC75F}" type="datetimeFigureOut">
              <a:rPr lang="en-US" altLang="zh-TW"/>
              <a:pPr>
                <a:defRPr/>
              </a:pPr>
              <a:t>6/10/2014</a:t>
            </a:fld>
            <a:endParaRPr lang="en-US" altLang="zh-TW"/>
          </a:p>
        </p:txBody>
      </p:sp>
      <p:sp>
        <p:nvSpPr>
          <p:cNvPr id="4" name="Footer Placeholder 3"/>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5" name="Slide Number Placeholder 4"/>
          <p:cNvSpPr>
            <a:spLocks noGrp="1"/>
          </p:cNvSpPr>
          <p:nvPr>
            <p:ph type="sldNum" sz="quarter" idx="12"/>
          </p:nvPr>
        </p:nvSpPr>
        <p:spPr/>
        <p:txBody>
          <a:bodyPr/>
          <a:lstStyle>
            <a:lvl1pPr>
              <a:defRPr>
                <a:latin typeface="Times New Roman" pitchFamily="18" charset="0"/>
              </a:defRPr>
            </a:lvl1pPr>
          </a:lstStyle>
          <a:p>
            <a:pPr>
              <a:defRPr/>
            </a:pPr>
            <a:fld id="{F0EAA500-0415-4E2C-9B98-1C25FE516B28}" type="slidenum">
              <a:rPr lang="en-US" altLang="zh-TW"/>
              <a:pPr>
                <a:defRPr/>
              </a:pPr>
              <a:t>‹#›</a:t>
            </a:fld>
            <a:endParaRPr lang="en-US" altLang="zh-TW"/>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pitchFamily="18" charset="0"/>
              </a:defRPr>
            </a:lvl1pPr>
          </a:lstStyle>
          <a:p>
            <a:pPr>
              <a:defRPr/>
            </a:pPr>
            <a:fld id="{328CA4E1-09E4-46B3-81E6-FBB9E7788C7B}" type="datetimeFigureOut">
              <a:rPr lang="en-US" altLang="zh-TW"/>
              <a:pPr>
                <a:defRPr/>
              </a:pPr>
              <a:t>6/10/2014</a:t>
            </a:fld>
            <a:endParaRPr lang="en-US" altLang="zh-TW"/>
          </a:p>
        </p:txBody>
      </p:sp>
      <p:sp>
        <p:nvSpPr>
          <p:cNvPr id="3" name="Footer Placeholder 2"/>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4" name="Slide Number Placeholder 3"/>
          <p:cNvSpPr>
            <a:spLocks noGrp="1"/>
          </p:cNvSpPr>
          <p:nvPr>
            <p:ph type="sldNum" sz="quarter" idx="12"/>
          </p:nvPr>
        </p:nvSpPr>
        <p:spPr/>
        <p:txBody>
          <a:bodyPr/>
          <a:lstStyle>
            <a:lvl1pPr>
              <a:defRPr>
                <a:latin typeface="Times New Roman" pitchFamily="18" charset="0"/>
              </a:defRPr>
            </a:lvl1pPr>
          </a:lstStyle>
          <a:p>
            <a:pPr>
              <a:defRPr/>
            </a:pPr>
            <a:fld id="{7FD50354-3375-43CD-8D1E-ACD4A1CFFE0D}" type="slidenum">
              <a:rPr lang="en-US" altLang="zh-TW"/>
              <a:pPr>
                <a:defRPr/>
              </a:pPr>
              <a:t>‹#›</a:t>
            </a:fld>
            <a:endParaRPr lang="en-US" altLang="zh-TW"/>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FFD31CCE-B5CB-4160-8504-8F9624A17513}"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BBD284CA-F5C6-4783-8BA5-C0FD29815BE2}" type="slidenum">
              <a:rPr lang="en-US" altLang="zh-TW"/>
              <a:pPr>
                <a:defRPr/>
              </a:pPr>
              <a:t>‹#›</a:t>
            </a:fld>
            <a:endParaRPr lang="en-US" altLang="zh-TW"/>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Times New Roman" pitchFamily="18" charset="0"/>
              </a:defRPr>
            </a:lvl1pPr>
          </a:lstStyle>
          <a:p>
            <a:pPr>
              <a:defRPr/>
            </a:pPr>
            <a:fld id="{3D3D944F-2A87-4A9D-8888-C78CE4A749F8}" type="datetimeFigureOut">
              <a:rPr lang="en-US" altLang="zh-TW"/>
              <a:pPr>
                <a:defRPr/>
              </a:pPr>
              <a:t>6/10/2014</a:t>
            </a:fld>
            <a:endParaRPr lang="en-US" altLang="zh-TW"/>
          </a:p>
        </p:txBody>
      </p:sp>
      <p:sp>
        <p:nvSpPr>
          <p:cNvPr id="6" name="Footer Placeholder 5"/>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7" name="Slide Number Placeholder 6"/>
          <p:cNvSpPr>
            <a:spLocks noGrp="1"/>
          </p:cNvSpPr>
          <p:nvPr>
            <p:ph type="sldNum" sz="quarter" idx="12"/>
          </p:nvPr>
        </p:nvSpPr>
        <p:spPr/>
        <p:txBody>
          <a:bodyPr/>
          <a:lstStyle>
            <a:lvl1pPr>
              <a:defRPr>
                <a:latin typeface="Times New Roman" pitchFamily="18" charset="0"/>
              </a:defRPr>
            </a:lvl1pPr>
          </a:lstStyle>
          <a:p>
            <a:pPr>
              <a:defRPr/>
            </a:pPr>
            <a:fld id="{DE577128-487A-4B3C-A677-5F1C5AA99732}" type="slidenum">
              <a:rPr lang="en-US" altLang="zh-TW"/>
              <a:pPr>
                <a:defRPr/>
              </a:pPr>
              <a:t>‹#›</a:t>
            </a:fld>
            <a:endParaRPr lang="en-US" altLang="zh-TW"/>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F98FF388-0FA6-497C-A220-1EE7BF031660}"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8ED958CD-2FC7-4747-94AC-E4B2D09CF8B5}" type="slidenum">
              <a:rPr lang="en-US" altLang="zh-TW"/>
              <a:pPr>
                <a:defRPr/>
              </a:pPr>
              <a:t>‹#›</a:t>
            </a:fld>
            <a:endParaRPr lang="en-US" altLang="zh-TW"/>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Times New Roman" pitchFamily="18" charset="0"/>
              </a:defRPr>
            </a:lvl1pPr>
          </a:lstStyle>
          <a:p>
            <a:pPr>
              <a:defRPr/>
            </a:pPr>
            <a:fld id="{ABF08CF3-687F-458C-85F8-75039DF03BE3}" type="datetimeFigureOut">
              <a:rPr lang="en-US" altLang="zh-TW"/>
              <a:pPr>
                <a:defRPr/>
              </a:pPr>
              <a:t>6/10/2014</a:t>
            </a:fld>
            <a:endParaRPr lang="en-US" altLang="zh-TW"/>
          </a:p>
        </p:txBody>
      </p:sp>
      <p:sp>
        <p:nvSpPr>
          <p:cNvPr id="5" name="Footer Placeholder 4"/>
          <p:cNvSpPr>
            <a:spLocks noGrp="1"/>
          </p:cNvSpPr>
          <p:nvPr>
            <p:ph type="ftr" sz="quarter" idx="11"/>
          </p:nvPr>
        </p:nvSpPr>
        <p:spPr/>
        <p:txBody>
          <a:bodyPr/>
          <a:lstStyle>
            <a:lvl1pPr>
              <a:defRPr>
                <a:latin typeface="Times New Roman" pitchFamily="18" charset="0"/>
              </a:defRPr>
            </a:lvl1pPr>
          </a:lstStyle>
          <a:p>
            <a:pPr>
              <a:defRPr/>
            </a:pPr>
            <a:endParaRPr lang="zh-TW" altLang="zh-TW"/>
          </a:p>
        </p:txBody>
      </p:sp>
      <p:sp>
        <p:nvSpPr>
          <p:cNvPr id="6" name="Slide Number Placeholder 5"/>
          <p:cNvSpPr>
            <a:spLocks noGrp="1"/>
          </p:cNvSpPr>
          <p:nvPr>
            <p:ph type="sldNum" sz="quarter" idx="12"/>
          </p:nvPr>
        </p:nvSpPr>
        <p:spPr/>
        <p:txBody>
          <a:bodyPr/>
          <a:lstStyle>
            <a:lvl1pPr>
              <a:defRPr>
                <a:latin typeface="Times New Roman" pitchFamily="18" charset="0"/>
              </a:defRPr>
            </a:lvl1pPr>
          </a:lstStyle>
          <a:p>
            <a:pPr>
              <a:defRPr/>
            </a:pPr>
            <a:fld id="{5D015317-B027-4A08-96C2-45FC30D26475}"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5.pn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9.jpe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62000" y="4572000"/>
            <a:ext cx="67818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762000" y="685800"/>
            <a:ext cx="7543800" cy="3886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48400" y="6208713"/>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b="1">
                <a:solidFill>
                  <a:srgbClr val="454545"/>
                </a:solidFill>
                <a:ea typeface="+mn-ea"/>
              </a:defRPr>
            </a:lvl1pPr>
          </a:lstStyle>
          <a:p>
            <a:pPr>
              <a:defRPr/>
            </a:pPr>
            <a:fld id="{5FAFCA2B-A85A-4FB1-981D-A113A2AA2FD3}" type="datetimeFigureOut">
              <a:rPr lang="en-US" altLang="zh-TW"/>
              <a:pPr>
                <a:defRPr/>
              </a:pPr>
              <a:t>6/10/2014</a:t>
            </a:fld>
            <a:endParaRPr lang="en-US" altLang="zh-TW"/>
          </a:p>
        </p:txBody>
      </p:sp>
      <p:sp>
        <p:nvSpPr>
          <p:cNvPr id="5" name="Footer Placeholder 4"/>
          <p:cNvSpPr>
            <a:spLocks noGrp="1"/>
          </p:cNvSpPr>
          <p:nvPr>
            <p:ph type="ftr" sz="quarter" idx="3"/>
          </p:nvPr>
        </p:nvSpPr>
        <p:spPr>
          <a:xfrm>
            <a:off x="762000" y="6208713"/>
            <a:ext cx="4873625" cy="365125"/>
          </a:xfrm>
          <a:prstGeom prst="rect">
            <a:avLst/>
          </a:prstGeom>
        </p:spPr>
        <p:txBody>
          <a:bodyPr vert="horz" wrap="square" lIns="91440" tIns="45720" rIns="91440" bIns="45720" numCol="1" anchor="ctr" anchorCtr="0" compatLnSpc="1">
            <a:prstTxWarp prst="textNoShape">
              <a:avLst/>
            </a:prstTxWarp>
          </a:bodyPr>
          <a:lstStyle>
            <a:lvl1pPr>
              <a:defRPr kumimoji="0" sz="1200" b="1">
                <a:solidFill>
                  <a:srgbClr val="454545"/>
                </a:solidFill>
                <a:ea typeface="+mn-ea"/>
              </a:defRPr>
            </a:lvl1pPr>
          </a:lstStyle>
          <a:p>
            <a:pPr>
              <a:defRPr/>
            </a:pPr>
            <a:endParaRPr lang="zh-TW" altLang="zh-TW"/>
          </a:p>
        </p:txBody>
      </p:sp>
      <p:sp>
        <p:nvSpPr>
          <p:cNvPr id="6" name="Slide Number Placeholder 5"/>
          <p:cNvSpPr>
            <a:spLocks noGrp="1"/>
          </p:cNvSpPr>
          <p:nvPr>
            <p:ph type="sldNum" sz="quarter" idx="4"/>
          </p:nvPr>
        </p:nvSpPr>
        <p:spPr>
          <a:xfrm>
            <a:off x="7620000" y="5688013"/>
            <a:ext cx="762000" cy="365125"/>
          </a:xfrm>
          <a:prstGeom prst="rect">
            <a:avLst/>
          </a:prstGeom>
        </p:spPr>
        <p:txBody>
          <a:bodyPr vert="horz" wrap="square" lIns="91440" tIns="45720" rIns="91440" bIns="45720" numCol="1" anchor="ctr" anchorCtr="0" compatLnSpc="1">
            <a:prstTxWarp prst="textNoShape">
              <a:avLst/>
            </a:prstTxWarp>
          </a:bodyPr>
          <a:lstStyle>
            <a:lvl1pPr algn="r">
              <a:defRPr kumimoji="0" sz="2400">
                <a:solidFill>
                  <a:srgbClr val="262626"/>
                </a:solidFill>
                <a:latin typeface="Impact" pitchFamily="34" charset="0"/>
                <a:ea typeface="+mn-ea"/>
              </a:defRPr>
            </a:lvl1pPr>
          </a:lstStyle>
          <a:p>
            <a:pPr>
              <a:defRPr/>
            </a:pPr>
            <a:fld id="{24C72CF3-DF56-45DB-9A9B-43FC04F37ACE}" type="slidenum">
              <a:rPr lang="en-US" altLang="zh-TW"/>
              <a:pPr>
                <a:defRPr/>
              </a:pPr>
              <a:t>‹#›</a:t>
            </a:fld>
            <a:endParaRPr lang="en-US" altLang="zh-TW"/>
          </a:p>
        </p:txBody>
      </p:sp>
      <p:sp>
        <p:nvSpPr>
          <p:cNvPr id="8" name="Rectangle 7"/>
          <p:cNvSpPr/>
          <p:nvPr/>
        </p:nvSpPr>
        <p:spPr>
          <a:xfrm>
            <a:off x="777875"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9" name="Rectangle 8"/>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Tree>
  </p:cSld>
  <p:clrMap bg1="lt1" tx1="dk1" bg2="lt2" tx2="dk2" accent1="accent1" accent2="accent2" accent3="accent3" accent4="accent4" accent5="accent5" accent6="accent6" hlink="hlink" folHlink="folHlink"/>
  <p:sldLayoutIdLst>
    <p:sldLayoutId id="2147487392" r:id="rId1"/>
    <p:sldLayoutId id="2147487207" r:id="rId2"/>
    <p:sldLayoutId id="2147487393" r:id="rId3"/>
    <p:sldLayoutId id="2147487208" r:id="rId4"/>
    <p:sldLayoutId id="2147487394" r:id="rId5"/>
    <p:sldLayoutId id="2147487209" r:id="rId6"/>
    <p:sldLayoutId id="2147487210" r:id="rId7"/>
    <p:sldLayoutId id="2147487395" r:id="rId8"/>
    <p:sldLayoutId id="2147487211" r:id="rId9"/>
    <p:sldLayoutId id="2147487212" r:id="rId10"/>
    <p:sldLayoutId id="2147487213"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itchFamily="34" charset="0"/>
        </a:defRPr>
      </a:lvl2pPr>
      <a:lvl3pPr algn="l" rtl="0" eaLnBrk="0" fontAlgn="base" hangingPunct="0">
        <a:spcBef>
          <a:spcPct val="0"/>
        </a:spcBef>
        <a:spcAft>
          <a:spcPct val="0"/>
        </a:spcAft>
        <a:defRPr sz="5400">
          <a:solidFill>
            <a:srgbClr val="262626"/>
          </a:solidFill>
          <a:latin typeface="Impact" pitchFamily="34" charset="0"/>
        </a:defRPr>
      </a:lvl3pPr>
      <a:lvl4pPr algn="l" rtl="0" eaLnBrk="0" fontAlgn="base" hangingPunct="0">
        <a:spcBef>
          <a:spcPct val="0"/>
        </a:spcBef>
        <a:spcAft>
          <a:spcPct val="0"/>
        </a:spcAft>
        <a:defRPr sz="5400">
          <a:solidFill>
            <a:srgbClr val="262626"/>
          </a:solidFill>
          <a:latin typeface="Impact" pitchFamily="34" charset="0"/>
        </a:defRPr>
      </a:lvl4pPr>
      <a:lvl5pPr algn="l" rtl="0" eaLnBrk="0" fontAlgn="base" hangingPunct="0">
        <a:spcBef>
          <a:spcPct val="0"/>
        </a:spcBef>
        <a:spcAft>
          <a:spcPct val="0"/>
        </a:spcAft>
        <a:defRPr sz="5400">
          <a:solidFill>
            <a:srgbClr val="262626"/>
          </a:solidFill>
          <a:latin typeface="Impact"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4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29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ea typeface="新細明體" charset="-120"/>
              </a:defRPr>
            </a:lvl1pPr>
          </a:lstStyle>
          <a:p>
            <a:pPr>
              <a:defRPr/>
            </a:pPr>
            <a:endParaRPr lang="zh-TW" altLang="zh-TW"/>
          </a:p>
        </p:txBody>
      </p:sp>
      <p:sp>
        <p:nvSpPr>
          <p:cNvPr id="1229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ea typeface="新細明體" charset="-120"/>
              </a:defRPr>
            </a:lvl1pPr>
          </a:lstStyle>
          <a:p>
            <a:pPr>
              <a:defRPr/>
            </a:pPr>
            <a:endParaRPr lang="zh-TW" altLang="zh-TW"/>
          </a:p>
        </p:txBody>
      </p:sp>
      <p:sp>
        <p:nvSpPr>
          <p:cNvPr id="1229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ea typeface="新細明體" charset="-120"/>
              </a:defRPr>
            </a:lvl1pPr>
          </a:lstStyle>
          <a:p>
            <a:pPr>
              <a:defRPr/>
            </a:pPr>
            <a:fld id="{96A94F8E-E33A-490E-B572-1A577E3B9903}"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236" r:id="rId1"/>
    <p:sldLayoutId id="2147487237" r:id="rId2"/>
    <p:sldLayoutId id="2147487238" r:id="rId3"/>
    <p:sldLayoutId id="2147487239" r:id="rId4"/>
    <p:sldLayoutId id="2147487240" r:id="rId5"/>
    <p:sldLayoutId id="2147487241" r:id="rId6"/>
    <p:sldLayoutId id="2147487242" r:id="rId7"/>
    <p:sldLayoutId id="2147487243" r:id="rId8"/>
    <p:sldLayoutId id="2147487244" r:id="rId9"/>
    <p:sldLayoutId id="2147487245" r:id="rId10"/>
    <p:sldLayoutId id="2147487246" r:id="rId11"/>
  </p:sldLayoutIdLst>
  <p:transition>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225" y="136525"/>
            <a:ext cx="8869363" cy="658495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1268"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1190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E9E5DC"/>
                </a:solidFill>
                <a:latin typeface="Tw Cen MT" pitchFamily="34" charset="0"/>
                <a:ea typeface="新細明體" charset="-120"/>
              </a:defRPr>
            </a:lvl1pPr>
          </a:lstStyle>
          <a:p>
            <a:pPr>
              <a:defRPr/>
            </a:pPr>
            <a:fld id="{9D1D12D8-E46F-437A-8B79-FD5442A32940}" type="datetimeFigureOut">
              <a:rPr lang="en-US" altLang="zh-TW"/>
              <a:pPr>
                <a:defRPr/>
              </a:pPr>
              <a:t>6/10/2014</a:t>
            </a:fld>
            <a:endParaRPr lang="en-US" altLang="zh-TW"/>
          </a:p>
        </p:txBody>
      </p:sp>
      <p:sp>
        <p:nvSpPr>
          <p:cNvPr id="5" name="Footer Placeholder 4"/>
          <p:cNvSpPr>
            <a:spLocks noGrp="1"/>
          </p:cNvSpPr>
          <p:nvPr>
            <p:ph type="ftr" sz="quarter" idx="3"/>
          </p:nvPr>
        </p:nvSpPr>
        <p:spPr>
          <a:xfrm>
            <a:off x="2830513" y="6311900"/>
            <a:ext cx="3482975"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E9E5DC"/>
                </a:solidFill>
                <a:latin typeface="Tw Cen MT"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1190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E9E5DC"/>
                </a:solidFill>
                <a:latin typeface="Tw Cen MT" pitchFamily="34" charset="0"/>
                <a:ea typeface="新細明體" charset="-120"/>
              </a:defRPr>
            </a:lvl1pPr>
          </a:lstStyle>
          <a:p>
            <a:pPr>
              <a:defRPr/>
            </a:pPr>
            <a:fld id="{7752ED44-735C-47DF-AB9A-E5714D2B166E}" type="slidenum">
              <a:rPr lang="en-US" altLang="zh-TW"/>
              <a:pPr>
                <a:defRPr/>
              </a:pPr>
              <a:t>‹#›</a:t>
            </a:fld>
            <a:endParaRPr lang="en-US" altLang="zh-TW"/>
          </a:p>
        </p:txBody>
      </p:sp>
    </p:spTree>
  </p:cSld>
  <p:clrMap bg1="dk1" tx1="lt1" bg2="dk2" tx2="lt2" accent1="accent1" accent2="accent2" accent3="accent3" accent4="accent4" accent5="accent5" accent6="accent6" hlink="hlink" folHlink="folHlink"/>
  <p:sldLayoutIdLst>
    <p:sldLayoutId id="2147487462" r:id="rId1"/>
    <p:sldLayoutId id="2147487463" r:id="rId2"/>
    <p:sldLayoutId id="2147487464" r:id="rId3"/>
    <p:sldLayoutId id="2147487465" r:id="rId4"/>
    <p:sldLayoutId id="2147487466" r:id="rId5"/>
    <p:sldLayoutId id="2147487467" r:id="rId6"/>
    <p:sldLayoutId id="2147487468" r:id="rId7"/>
    <p:sldLayoutId id="2147487469" r:id="rId8"/>
    <p:sldLayoutId id="2147487470" r:id="rId9"/>
    <p:sldLayoutId id="2147487471" r:id="rId10"/>
    <p:sldLayoutId id="2147487472" r:id="rId11"/>
  </p:sldLayoutIdLst>
  <p:txStyles>
    <p:titleStyle>
      <a:lvl1pPr algn="l" rtl="0" eaLnBrk="0" fontAlgn="base" hangingPunct="0">
        <a:spcBef>
          <a:spcPct val="0"/>
        </a:spcBef>
        <a:spcAft>
          <a:spcPct val="0"/>
        </a:spcAft>
        <a:tabLst>
          <a:tab pos="3830638" algn="l"/>
        </a:tabLst>
        <a:defRPr sz="3600" b="1" kern="1200" spc="50">
          <a:ln w="13335" cmpd="sng">
            <a:solidFill>
              <a:schemeClr val="accent1">
                <a:lumMod val="50000"/>
              </a:schemeClr>
            </a:solidFill>
            <a:prstDash val="solid"/>
          </a:ln>
          <a:solidFill>
            <a:srgbClr val="FEFEFE"/>
          </a:solidFill>
          <a:latin typeface="+mj-lt"/>
          <a:ea typeface="+mj-ea"/>
          <a:cs typeface="+mj-cs"/>
        </a:defRPr>
      </a:lvl1pPr>
      <a:lvl2pPr algn="l" rtl="0" eaLnBrk="0" fontAlgn="base" hangingPunct="0">
        <a:spcBef>
          <a:spcPct val="0"/>
        </a:spcBef>
        <a:spcAft>
          <a:spcPct val="0"/>
        </a:spcAft>
        <a:tabLst>
          <a:tab pos="3830638" algn="l"/>
        </a:tabLst>
        <a:defRPr sz="3600" b="1">
          <a:solidFill>
            <a:srgbClr val="FEFEFE"/>
          </a:solidFill>
          <a:latin typeface="Tw Cen MT" pitchFamily="34" charset="0"/>
        </a:defRPr>
      </a:lvl2pPr>
      <a:lvl3pPr algn="l" rtl="0" eaLnBrk="0" fontAlgn="base" hangingPunct="0">
        <a:spcBef>
          <a:spcPct val="0"/>
        </a:spcBef>
        <a:spcAft>
          <a:spcPct val="0"/>
        </a:spcAft>
        <a:tabLst>
          <a:tab pos="3830638" algn="l"/>
        </a:tabLst>
        <a:defRPr sz="3600" b="1">
          <a:solidFill>
            <a:srgbClr val="FEFEFE"/>
          </a:solidFill>
          <a:latin typeface="Tw Cen MT" pitchFamily="34" charset="0"/>
        </a:defRPr>
      </a:lvl3pPr>
      <a:lvl4pPr algn="l" rtl="0" eaLnBrk="0" fontAlgn="base" hangingPunct="0">
        <a:spcBef>
          <a:spcPct val="0"/>
        </a:spcBef>
        <a:spcAft>
          <a:spcPct val="0"/>
        </a:spcAft>
        <a:tabLst>
          <a:tab pos="3830638" algn="l"/>
        </a:tabLst>
        <a:defRPr sz="3600" b="1">
          <a:solidFill>
            <a:srgbClr val="FEFEFE"/>
          </a:solidFill>
          <a:latin typeface="Tw Cen MT" pitchFamily="34" charset="0"/>
        </a:defRPr>
      </a:lvl4pPr>
      <a:lvl5pPr algn="l" rtl="0" eaLnBrk="0" fontAlgn="base" hangingPunct="0">
        <a:spcBef>
          <a:spcPct val="0"/>
        </a:spcBef>
        <a:spcAft>
          <a:spcPct val="0"/>
        </a:spcAft>
        <a:tabLst>
          <a:tab pos="3830638" algn="l"/>
        </a:tabLst>
        <a:defRPr sz="3600" b="1">
          <a:solidFill>
            <a:srgbClr val="FEFEFE"/>
          </a:solidFill>
          <a:latin typeface="Tw Cen MT" pitchFamily="34" charset="0"/>
        </a:defRPr>
      </a:lvl5pPr>
      <a:lvl6pPr marL="457200" algn="l" rtl="0" fontAlgn="base">
        <a:spcBef>
          <a:spcPct val="0"/>
        </a:spcBef>
        <a:spcAft>
          <a:spcPct val="0"/>
        </a:spcAft>
        <a:tabLst>
          <a:tab pos="3830638" algn="l"/>
        </a:tabLst>
        <a:defRPr sz="3600" b="1">
          <a:solidFill>
            <a:srgbClr val="FEFEFE"/>
          </a:solidFill>
          <a:latin typeface="Tw Cen MT" pitchFamily="34" charset="0"/>
        </a:defRPr>
      </a:lvl6pPr>
      <a:lvl7pPr marL="914400" algn="l" rtl="0" fontAlgn="base">
        <a:spcBef>
          <a:spcPct val="0"/>
        </a:spcBef>
        <a:spcAft>
          <a:spcPct val="0"/>
        </a:spcAft>
        <a:tabLst>
          <a:tab pos="3830638" algn="l"/>
        </a:tabLst>
        <a:defRPr sz="3600" b="1">
          <a:solidFill>
            <a:srgbClr val="FEFEFE"/>
          </a:solidFill>
          <a:latin typeface="Tw Cen MT" pitchFamily="34" charset="0"/>
        </a:defRPr>
      </a:lvl7pPr>
      <a:lvl8pPr marL="1371600" algn="l" rtl="0" fontAlgn="base">
        <a:spcBef>
          <a:spcPct val="0"/>
        </a:spcBef>
        <a:spcAft>
          <a:spcPct val="0"/>
        </a:spcAft>
        <a:tabLst>
          <a:tab pos="3830638" algn="l"/>
        </a:tabLst>
        <a:defRPr sz="3600" b="1">
          <a:solidFill>
            <a:srgbClr val="FEFEFE"/>
          </a:solidFill>
          <a:latin typeface="Tw Cen MT" pitchFamily="34" charset="0"/>
        </a:defRPr>
      </a:lvl8pPr>
      <a:lvl9pPr marL="1828800" algn="l" rtl="0" fontAlgn="base">
        <a:spcBef>
          <a:spcPct val="0"/>
        </a:spcBef>
        <a:spcAft>
          <a:spcPct val="0"/>
        </a:spcAft>
        <a:tabLst>
          <a:tab pos="3830638" algn="l"/>
        </a:tabLst>
        <a:defRPr sz="3600" b="1">
          <a:solidFill>
            <a:srgbClr val="FEFEFE"/>
          </a:solidFill>
          <a:latin typeface="Tw Cen MT" pitchFamily="34" charset="0"/>
        </a:defRPr>
      </a:lvl9pPr>
    </p:titleStyle>
    <p:bodyStyle>
      <a:lvl1pPr marL="273050" indent="-273050" algn="l" rtl="0" eaLnBrk="0" fontAlgn="base" hangingPunct="0">
        <a:spcBef>
          <a:spcPct val="20000"/>
        </a:spcBef>
        <a:spcAft>
          <a:spcPct val="0"/>
        </a:spcAft>
        <a:buClr>
          <a:srgbClr val="EF8C6A"/>
        </a:buClr>
        <a:buFont typeface="Arial" charset="0"/>
        <a:buChar char="•"/>
        <a:defRPr sz="2400" kern="1200">
          <a:solidFill>
            <a:schemeClr val="tx2"/>
          </a:solidFill>
          <a:latin typeface="+mn-lt"/>
          <a:ea typeface="+mn-ea"/>
          <a:cs typeface="+mn-cs"/>
        </a:defRPr>
      </a:lvl1pPr>
      <a:lvl2pPr marL="547688" indent="-182563" algn="l" rtl="0" eaLnBrk="0" fontAlgn="base" hangingPunct="0">
        <a:spcBef>
          <a:spcPct val="20000"/>
        </a:spcBef>
        <a:spcAft>
          <a:spcPct val="0"/>
        </a:spcAft>
        <a:buClr>
          <a:srgbClr val="EF8C6A"/>
        </a:buClr>
        <a:buFont typeface="Arial" charset="0"/>
        <a:buChar char="•"/>
        <a:defRPr sz="2000" kern="1200">
          <a:solidFill>
            <a:schemeClr val="tx1"/>
          </a:solidFill>
          <a:latin typeface="+mn-lt"/>
          <a:ea typeface="+mn-ea"/>
          <a:cs typeface="+mn-cs"/>
        </a:defRPr>
      </a:lvl2pPr>
      <a:lvl3pPr marL="914400" indent="-228600" algn="l" rtl="0" eaLnBrk="0" fontAlgn="base" hangingPunct="0">
        <a:spcBef>
          <a:spcPct val="20000"/>
        </a:spcBef>
        <a:spcAft>
          <a:spcPct val="0"/>
        </a:spcAft>
        <a:buClr>
          <a:schemeClr val="accent2"/>
        </a:buClr>
        <a:buFont typeface="Arial" charset="0"/>
        <a:buChar char="•"/>
        <a:defRPr sz="2000" kern="1200">
          <a:solidFill>
            <a:schemeClr val="tx2"/>
          </a:solidFill>
          <a:latin typeface="+mn-lt"/>
          <a:ea typeface="+mn-ea"/>
          <a:cs typeface="+mn-cs"/>
        </a:defRPr>
      </a:lvl3pPr>
      <a:lvl4pPr marL="1187450" indent="-228600" algn="l" rtl="0" eaLnBrk="0" fontAlgn="base" hangingPunct="0">
        <a:spcBef>
          <a:spcPct val="20000"/>
        </a:spcBef>
        <a:spcAft>
          <a:spcPct val="0"/>
        </a:spcAft>
        <a:buClr>
          <a:srgbClr val="A28E6A"/>
        </a:buClr>
        <a:buFont typeface="Arial" charset="0"/>
        <a:buChar char="•"/>
        <a:defRPr kern="1200">
          <a:solidFill>
            <a:schemeClr val="tx1"/>
          </a:solidFill>
          <a:latin typeface="+mn-lt"/>
          <a:ea typeface="+mn-ea"/>
          <a:cs typeface="+mn-cs"/>
        </a:defRPr>
      </a:lvl4pPr>
      <a:lvl5pPr marL="1462088" indent="-228600" algn="l" rtl="0" eaLnBrk="0" fontAlgn="base" hangingPunct="0">
        <a:spcBef>
          <a:spcPct val="20000"/>
        </a:spcBef>
        <a:spcAft>
          <a:spcPct val="0"/>
        </a:spcAft>
        <a:buClr>
          <a:srgbClr val="956251"/>
        </a:buClr>
        <a:buFont typeface="Arial" charset="0"/>
        <a:buChar char="•"/>
        <a:defRPr sz="1600" kern="120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225" y="136525"/>
            <a:ext cx="8869363" cy="658495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2292"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1190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E9E5DC"/>
                </a:solidFill>
                <a:latin typeface="Tw Cen MT" pitchFamily="34" charset="0"/>
                <a:ea typeface="新細明體" charset="-120"/>
              </a:defRPr>
            </a:lvl1pPr>
          </a:lstStyle>
          <a:p>
            <a:pPr>
              <a:defRPr/>
            </a:pPr>
            <a:fld id="{1EE1DCAE-9DEA-49EF-A30D-75D381734AA2}" type="datetimeFigureOut">
              <a:rPr lang="en-US" altLang="zh-TW"/>
              <a:pPr>
                <a:defRPr/>
              </a:pPr>
              <a:t>6/10/2014</a:t>
            </a:fld>
            <a:endParaRPr lang="en-US" altLang="zh-TW"/>
          </a:p>
        </p:txBody>
      </p:sp>
      <p:sp>
        <p:nvSpPr>
          <p:cNvPr id="5" name="Footer Placeholder 4"/>
          <p:cNvSpPr>
            <a:spLocks noGrp="1"/>
          </p:cNvSpPr>
          <p:nvPr>
            <p:ph type="ftr" sz="quarter" idx="3"/>
          </p:nvPr>
        </p:nvSpPr>
        <p:spPr>
          <a:xfrm>
            <a:off x="2830513" y="6311900"/>
            <a:ext cx="3482975"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E9E5DC"/>
                </a:solidFill>
                <a:latin typeface="Tw Cen MT"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1190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E9E5DC"/>
                </a:solidFill>
                <a:latin typeface="Tw Cen MT" pitchFamily="34" charset="0"/>
                <a:ea typeface="新細明體" charset="-120"/>
              </a:defRPr>
            </a:lvl1pPr>
          </a:lstStyle>
          <a:p>
            <a:pPr>
              <a:defRPr/>
            </a:pPr>
            <a:fld id="{B8F0F0B3-F448-4B1E-B1E7-B0B3B5514D0C}" type="slidenum">
              <a:rPr lang="en-US" altLang="zh-TW"/>
              <a:pPr>
                <a:defRPr/>
              </a:pPr>
              <a:t>‹#›</a:t>
            </a:fld>
            <a:endParaRPr lang="en-US" altLang="zh-TW"/>
          </a:p>
        </p:txBody>
      </p:sp>
    </p:spTree>
  </p:cSld>
  <p:clrMap bg1="dk1" tx1="lt1" bg2="dk2" tx2="lt2" accent1="accent1" accent2="accent2" accent3="accent3" accent4="accent4" accent5="accent5" accent6="accent6" hlink="hlink" folHlink="folHlink"/>
  <p:sldLayoutIdLst>
    <p:sldLayoutId id="2147487473" r:id="rId1"/>
    <p:sldLayoutId id="2147487474" r:id="rId2"/>
    <p:sldLayoutId id="2147487475" r:id="rId3"/>
    <p:sldLayoutId id="2147487476" r:id="rId4"/>
    <p:sldLayoutId id="2147487477" r:id="rId5"/>
    <p:sldLayoutId id="2147487478" r:id="rId6"/>
    <p:sldLayoutId id="2147487479" r:id="rId7"/>
    <p:sldLayoutId id="2147487480" r:id="rId8"/>
    <p:sldLayoutId id="2147487481" r:id="rId9"/>
    <p:sldLayoutId id="2147487482" r:id="rId10"/>
    <p:sldLayoutId id="2147487483" r:id="rId11"/>
  </p:sldLayoutIdLst>
  <p:txStyles>
    <p:titleStyle>
      <a:lvl1pPr algn="l" rtl="0" eaLnBrk="0" fontAlgn="base" hangingPunct="0">
        <a:spcBef>
          <a:spcPct val="0"/>
        </a:spcBef>
        <a:spcAft>
          <a:spcPct val="0"/>
        </a:spcAft>
        <a:tabLst>
          <a:tab pos="3830638" algn="l"/>
        </a:tabLst>
        <a:defRPr sz="3600" b="1" kern="1200" spc="50">
          <a:ln w="13335" cmpd="sng">
            <a:solidFill>
              <a:schemeClr val="accent1">
                <a:lumMod val="50000"/>
              </a:schemeClr>
            </a:solidFill>
            <a:prstDash val="solid"/>
          </a:ln>
          <a:solidFill>
            <a:srgbClr val="FEFEFE"/>
          </a:solidFill>
          <a:latin typeface="+mj-lt"/>
          <a:ea typeface="+mj-ea"/>
          <a:cs typeface="+mj-cs"/>
        </a:defRPr>
      </a:lvl1pPr>
      <a:lvl2pPr algn="l" rtl="0" eaLnBrk="0" fontAlgn="base" hangingPunct="0">
        <a:spcBef>
          <a:spcPct val="0"/>
        </a:spcBef>
        <a:spcAft>
          <a:spcPct val="0"/>
        </a:spcAft>
        <a:tabLst>
          <a:tab pos="3830638" algn="l"/>
        </a:tabLst>
        <a:defRPr sz="3600" b="1">
          <a:solidFill>
            <a:srgbClr val="FEFEFE"/>
          </a:solidFill>
          <a:latin typeface="Tw Cen MT" pitchFamily="34" charset="0"/>
        </a:defRPr>
      </a:lvl2pPr>
      <a:lvl3pPr algn="l" rtl="0" eaLnBrk="0" fontAlgn="base" hangingPunct="0">
        <a:spcBef>
          <a:spcPct val="0"/>
        </a:spcBef>
        <a:spcAft>
          <a:spcPct val="0"/>
        </a:spcAft>
        <a:tabLst>
          <a:tab pos="3830638" algn="l"/>
        </a:tabLst>
        <a:defRPr sz="3600" b="1">
          <a:solidFill>
            <a:srgbClr val="FEFEFE"/>
          </a:solidFill>
          <a:latin typeface="Tw Cen MT" pitchFamily="34" charset="0"/>
        </a:defRPr>
      </a:lvl3pPr>
      <a:lvl4pPr algn="l" rtl="0" eaLnBrk="0" fontAlgn="base" hangingPunct="0">
        <a:spcBef>
          <a:spcPct val="0"/>
        </a:spcBef>
        <a:spcAft>
          <a:spcPct val="0"/>
        </a:spcAft>
        <a:tabLst>
          <a:tab pos="3830638" algn="l"/>
        </a:tabLst>
        <a:defRPr sz="3600" b="1">
          <a:solidFill>
            <a:srgbClr val="FEFEFE"/>
          </a:solidFill>
          <a:latin typeface="Tw Cen MT" pitchFamily="34" charset="0"/>
        </a:defRPr>
      </a:lvl4pPr>
      <a:lvl5pPr algn="l" rtl="0" eaLnBrk="0" fontAlgn="base" hangingPunct="0">
        <a:spcBef>
          <a:spcPct val="0"/>
        </a:spcBef>
        <a:spcAft>
          <a:spcPct val="0"/>
        </a:spcAft>
        <a:tabLst>
          <a:tab pos="3830638" algn="l"/>
        </a:tabLst>
        <a:defRPr sz="3600" b="1">
          <a:solidFill>
            <a:srgbClr val="FEFEFE"/>
          </a:solidFill>
          <a:latin typeface="Tw Cen MT" pitchFamily="34" charset="0"/>
        </a:defRPr>
      </a:lvl5pPr>
      <a:lvl6pPr marL="457200" algn="l" rtl="0" fontAlgn="base">
        <a:spcBef>
          <a:spcPct val="0"/>
        </a:spcBef>
        <a:spcAft>
          <a:spcPct val="0"/>
        </a:spcAft>
        <a:tabLst>
          <a:tab pos="3830638" algn="l"/>
        </a:tabLst>
        <a:defRPr sz="3600" b="1">
          <a:solidFill>
            <a:srgbClr val="FEFEFE"/>
          </a:solidFill>
          <a:latin typeface="Tw Cen MT" pitchFamily="34" charset="0"/>
        </a:defRPr>
      </a:lvl6pPr>
      <a:lvl7pPr marL="914400" algn="l" rtl="0" fontAlgn="base">
        <a:spcBef>
          <a:spcPct val="0"/>
        </a:spcBef>
        <a:spcAft>
          <a:spcPct val="0"/>
        </a:spcAft>
        <a:tabLst>
          <a:tab pos="3830638" algn="l"/>
        </a:tabLst>
        <a:defRPr sz="3600" b="1">
          <a:solidFill>
            <a:srgbClr val="FEFEFE"/>
          </a:solidFill>
          <a:latin typeface="Tw Cen MT" pitchFamily="34" charset="0"/>
        </a:defRPr>
      </a:lvl7pPr>
      <a:lvl8pPr marL="1371600" algn="l" rtl="0" fontAlgn="base">
        <a:spcBef>
          <a:spcPct val="0"/>
        </a:spcBef>
        <a:spcAft>
          <a:spcPct val="0"/>
        </a:spcAft>
        <a:tabLst>
          <a:tab pos="3830638" algn="l"/>
        </a:tabLst>
        <a:defRPr sz="3600" b="1">
          <a:solidFill>
            <a:srgbClr val="FEFEFE"/>
          </a:solidFill>
          <a:latin typeface="Tw Cen MT" pitchFamily="34" charset="0"/>
        </a:defRPr>
      </a:lvl8pPr>
      <a:lvl9pPr marL="1828800" algn="l" rtl="0" fontAlgn="base">
        <a:spcBef>
          <a:spcPct val="0"/>
        </a:spcBef>
        <a:spcAft>
          <a:spcPct val="0"/>
        </a:spcAft>
        <a:tabLst>
          <a:tab pos="3830638" algn="l"/>
        </a:tabLst>
        <a:defRPr sz="3600" b="1">
          <a:solidFill>
            <a:srgbClr val="FEFEFE"/>
          </a:solidFill>
          <a:latin typeface="Tw Cen MT" pitchFamily="34" charset="0"/>
        </a:defRPr>
      </a:lvl9pPr>
    </p:titleStyle>
    <p:bodyStyle>
      <a:lvl1pPr marL="273050" indent="-273050" algn="l" rtl="0" eaLnBrk="0" fontAlgn="base" hangingPunct="0">
        <a:spcBef>
          <a:spcPct val="20000"/>
        </a:spcBef>
        <a:spcAft>
          <a:spcPct val="0"/>
        </a:spcAft>
        <a:buClr>
          <a:srgbClr val="EF8C6A"/>
        </a:buClr>
        <a:buFont typeface="Arial" charset="0"/>
        <a:buChar char="•"/>
        <a:defRPr sz="2400" kern="1200">
          <a:solidFill>
            <a:schemeClr val="tx2"/>
          </a:solidFill>
          <a:latin typeface="+mn-lt"/>
          <a:ea typeface="+mn-ea"/>
          <a:cs typeface="+mn-cs"/>
        </a:defRPr>
      </a:lvl1pPr>
      <a:lvl2pPr marL="547688" indent="-182563" algn="l" rtl="0" eaLnBrk="0" fontAlgn="base" hangingPunct="0">
        <a:spcBef>
          <a:spcPct val="20000"/>
        </a:spcBef>
        <a:spcAft>
          <a:spcPct val="0"/>
        </a:spcAft>
        <a:buClr>
          <a:srgbClr val="EF8C6A"/>
        </a:buClr>
        <a:buFont typeface="Arial" charset="0"/>
        <a:buChar char="•"/>
        <a:defRPr sz="2000" kern="1200">
          <a:solidFill>
            <a:schemeClr val="tx1"/>
          </a:solidFill>
          <a:latin typeface="+mn-lt"/>
          <a:ea typeface="+mn-ea"/>
          <a:cs typeface="+mn-cs"/>
        </a:defRPr>
      </a:lvl2pPr>
      <a:lvl3pPr marL="914400" indent="-228600" algn="l" rtl="0" eaLnBrk="0" fontAlgn="base" hangingPunct="0">
        <a:spcBef>
          <a:spcPct val="20000"/>
        </a:spcBef>
        <a:spcAft>
          <a:spcPct val="0"/>
        </a:spcAft>
        <a:buClr>
          <a:schemeClr val="accent2"/>
        </a:buClr>
        <a:buFont typeface="Arial" charset="0"/>
        <a:buChar char="•"/>
        <a:defRPr sz="2000" kern="1200">
          <a:solidFill>
            <a:schemeClr val="tx2"/>
          </a:solidFill>
          <a:latin typeface="+mn-lt"/>
          <a:ea typeface="+mn-ea"/>
          <a:cs typeface="+mn-cs"/>
        </a:defRPr>
      </a:lvl3pPr>
      <a:lvl4pPr marL="1187450" indent="-228600" algn="l" rtl="0" eaLnBrk="0" fontAlgn="base" hangingPunct="0">
        <a:spcBef>
          <a:spcPct val="20000"/>
        </a:spcBef>
        <a:spcAft>
          <a:spcPct val="0"/>
        </a:spcAft>
        <a:buClr>
          <a:srgbClr val="A28E6A"/>
        </a:buClr>
        <a:buFont typeface="Arial" charset="0"/>
        <a:buChar char="•"/>
        <a:defRPr kern="1200">
          <a:solidFill>
            <a:schemeClr val="tx1"/>
          </a:solidFill>
          <a:latin typeface="+mn-lt"/>
          <a:ea typeface="+mn-ea"/>
          <a:cs typeface="+mn-cs"/>
        </a:defRPr>
      </a:lvl4pPr>
      <a:lvl5pPr marL="1462088" indent="-228600" algn="l" rtl="0" eaLnBrk="0" fontAlgn="base" hangingPunct="0">
        <a:spcBef>
          <a:spcPct val="20000"/>
        </a:spcBef>
        <a:spcAft>
          <a:spcPct val="0"/>
        </a:spcAft>
        <a:buClr>
          <a:srgbClr val="956251"/>
        </a:buClr>
        <a:buFont typeface="Arial" charset="0"/>
        <a:buChar char="•"/>
        <a:defRPr sz="1600" kern="120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latin typeface="Arial" charset="0"/>
                <a:ea typeface="新細明體" charset="-120"/>
              </a:defRPr>
            </a:lvl1pPr>
          </a:lstStyle>
          <a:p>
            <a:pPr>
              <a:defRPr/>
            </a:pPr>
            <a:endParaRPr lang="zh-TW"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latin typeface="Arial" charset="0"/>
                <a:ea typeface="新細明體" charset="-120"/>
              </a:defRPr>
            </a:lvl1pPr>
          </a:lstStyle>
          <a:p>
            <a:pPr>
              <a:defRPr/>
            </a:pPr>
            <a:endParaRPr lang="zh-TW"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latin typeface="Arial" charset="0"/>
                <a:ea typeface="新細明體" charset="-120"/>
              </a:defRPr>
            </a:lvl1pPr>
          </a:lstStyle>
          <a:p>
            <a:pPr>
              <a:defRPr/>
            </a:pPr>
            <a:fld id="{E2DF2581-8B51-4964-BC1F-B7DCAC262593}"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247" r:id="rId1"/>
    <p:sldLayoutId id="2147487248" r:id="rId2"/>
    <p:sldLayoutId id="2147487249" r:id="rId3"/>
    <p:sldLayoutId id="2147487250" r:id="rId4"/>
    <p:sldLayoutId id="2147487251" r:id="rId5"/>
    <p:sldLayoutId id="2147487252" r:id="rId6"/>
    <p:sldLayoutId id="2147487253" r:id="rId7"/>
    <p:sldLayoutId id="2147487254" r:id="rId8"/>
    <p:sldLayoutId id="2147487255" r:id="rId9"/>
    <p:sldLayoutId id="2147487256" r:id="rId10"/>
    <p:sldLayoutId id="2147487257" r:id="rId11"/>
  </p:sldLayoutIdLst>
  <p:transition spd="med">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latin typeface="Arial" charset="0"/>
                <a:ea typeface="新細明體" charset="-120"/>
              </a:defRPr>
            </a:lvl1pPr>
          </a:lstStyle>
          <a:p>
            <a:pPr>
              <a:defRPr/>
            </a:pPr>
            <a:endParaRPr lang="zh-TW"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latin typeface="Arial" charset="0"/>
                <a:ea typeface="新細明體" charset="-120"/>
              </a:defRPr>
            </a:lvl1pPr>
          </a:lstStyle>
          <a:p>
            <a:pPr>
              <a:defRPr/>
            </a:pPr>
            <a:endParaRPr lang="zh-TW"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latin typeface="Arial" charset="0"/>
                <a:ea typeface="新細明體" charset="-120"/>
              </a:defRPr>
            </a:lvl1pPr>
          </a:lstStyle>
          <a:p>
            <a:pPr>
              <a:defRPr/>
            </a:pPr>
            <a:fld id="{134C7732-728D-45F3-AFDE-4E993DFECEA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258" r:id="rId1"/>
    <p:sldLayoutId id="2147487259" r:id="rId2"/>
    <p:sldLayoutId id="2147487260" r:id="rId3"/>
    <p:sldLayoutId id="2147487261" r:id="rId4"/>
    <p:sldLayoutId id="2147487262" r:id="rId5"/>
    <p:sldLayoutId id="2147487263" r:id="rId6"/>
    <p:sldLayoutId id="2147487264" r:id="rId7"/>
    <p:sldLayoutId id="2147487265" r:id="rId8"/>
    <p:sldLayoutId id="2147487266" r:id="rId9"/>
    <p:sldLayoutId id="2147487267" r:id="rId10"/>
    <p:sldLayoutId id="2147487268" r:id="rId11"/>
  </p:sldLayoutIdLst>
  <p:transition spd="med">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29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ea typeface="新細明體" charset="-120"/>
              </a:defRPr>
            </a:lvl1pPr>
          </a:lstStyle>
          <a:p>
            <a:pPr>
              <a:defRPr/>
            </a:pPr>
            <a:endParaRPr lang="zh-TW" altLang="zh-TW"/>
          </a:p>
        </p:txBody>
      </p:sp>
      <p:sp>
        <p:nvSpPr>
          <p:cNvPr id="1229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ea typeface="新細明體" charset="-120"/>
              </a:defRPr>
            </a:lvl1pPr>
          </a:lstStyle>
          <a:p>
            <a:pPr>
              <a:defRPr/>
            </a:pPr>
            <a:endParaRPr lang="zh-TW" altLang="zh-TW"/>
          </a:p>
        </p:txBody>
      </p:sp>
      <p:sp>
        <p:nvSpPr>
          <p:cNvPr id="1229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ea typeface="新細明體" charset="-120"/>
              </a:defRPr>
            </a:lvl1pPr>
          </a:lstStyle>
          <a:p>
            <a:pPr>
              <a:defRPr/>
            </a:pPr>
            <a:fld id="{7CC4A2CF-0980-4859-A611-2E2D4F139E0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269" r:id="rId1"/>
    <p:sldLayoutId id="2147487270" r:id="rId2"/>
    <p:sldLayoutId id="2147487271" r:id="rId3"/>
    <p:sldLayoutId id="2147487272" r:id="rId4"/>
    <p:sldLayoutId id="2147487273" r:id="rId5"/>
    <p:sldLayoutId id="2147487274" r:id="rId6"/>
    <p:sldLayoutId id="2147487275" r:id="rId7"/>
    <p:sldLayoutId id="2147487276" r:id="rId8"/>
    <p:sldLayoutId id="2147487277" r:id="rId9"/>
    <p:sldLayoutId id="2147487278" r:id="rId10"/>
    <p:sldLayoutId id="2147487279" r:id="rId11"/>
  </p:sldLayoutIdLst>
  <p:transition spd="med">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225" y="136525"/>
            <a:ext cx="8869363" cy="658495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6388"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1190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E7ECED"/>
                </a:solidFill>
                <a:latin typeface="Tw Cen MT" pitchFamily="34" charset="0"/>
                <a:ea typeface="新細明體" charset="-120"/>
              </a:defRPr>
            </a:lvl1pPr>
          </a:lstStyle>
          <a:p>
            <a:pPr>
              <a:defRPr/>
            </a:pPr>
            <a:fld id="{0B81A07B-79B0-4D39-B38C-3CAA1A45164C}" type="datetimeFigureOut">
              <a:rPr lang="en-US" altLang="zh-TW"/>
              <a:pPr>
                <a:defRPr/>
              </a:pPr>
              <a:t>6/10/2014</a:t>
            </a:fld>
            <a:endParaRPr lang="en-US" altLang="zh-TW"/>
          </a:p>
        </p:txBody>
      </p:sp>
      <p:sp>
        <p:nvSpPr>
          <p:cNvPr id="5" name="Footer Placeholder 4"/>
          <p:cNvSpPr>
            <a:spLocks noGrp="1"/>
          </p:cNvSpPr>
          <p:nvPr>
            <p:ph type="ftr" sz="quarter" idx="3"/>
          </p:nvPr>
        </p:nvSpPr>
        <p:spPr>
          <a:xfrm>
            <a:off x="2830513" y="6311900"/>
            <a:ext cx="3482975"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E7ECED"/>
                </a:solidFill>
                <a:latin typeface="Tw Cen MT"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1190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E7ECED"/>
                </a:solidFill>
                <a:latin typeface="Tw Cen MT" pitchFamily="34" charset="0"/>
                <a:ea typeface="新細明體" charset="-120"/>
              </a:defRPr>
            </a:lvl1pPr>
          </a:lstStyle>
          <a:p>
            <a:pPr>
              <a:defRPr/>
            </a:pPr>
            <a:fld id="{1460AA9A-2108-4D37-B995-EA10A1BA5EEC}" type="slidenum">
              <a:rPr lang="en-US" altLang="zh-TW"/>
              <a:pPr>
                <a:defRPr/>
              </a:pPr>
              <a:t>‹#›</a:t>
            </a:fld>
            <a:endParaRPr lang="en-US" altLang="zh-TW"/>
          </a:p>
        </p:txBody>
      </p:sp>
    </p:spTree>
  </p:cSld>
  <p:clrMap bg1="dk1" tx1="lt1" bg2="dk2" tx2="lt2" accent1="accent1" accent2="accent2" accent3="accent3" accent4="accent4" accent5="accent5" accent6="accent6" hlink="hlink" folHlink="folHlink"/>
  <p:sldLayoutIdLst>
    <p:sldLayoutId id="2147487484" r:id="rId1"/>
    <p:sldLayoutId id="2147487485" r:id="rId2"/>
    <p:sldLayoutId id="2147487486" r:id="rId3"/>
    <p:sldLayoutId id="2147487487" r:id="rId4"/>
    <p:sldLayoutId id="2147487488" r:id="rId5"/>
    <p:sldLayoutId id="2147487489" r:id="rId6"/>
    <p:sldLayoutId id="2147487490" r:id="rId7"/>
    <p:sldLayoutId id="2147487491" r:id="rId8"/>
    <p:sldLayoutId id="2147487492" r:id="rId9"/>
    <p:sldLayoutId id="2147487493" r:id="rId10"/>
    <p:sldLayoutId id="2147487494" r:id="rId11"/>
  </p:sldLayoutIdLst>
  <p:txStyles>
    <p:titleStyle>
      <a:lvl1pPr algn="l" rtl="0" eaLnBrk="0" fontAlgn="base" hangingPunct="0">
        <a:spcBef>
          <a:spcPct val="0"/>
        </a:spcBef>
        <a:spcAft>
          <a:spcPct val="0"/>
        </a:spcAft>
        <a:tabLst>
          <a:tab pos="3830638" algn="l"/>
        </a:tabLst>
        <a:defRPr sz="3600" b="1" kern="1200" spc="50">
          <a:ln w="13335" cmpd="sng">
            <a:solidFill>
              <a:schemeClr val="accent1">
                <a:lumMod val="50000"/>
              </a:schemeClr>
            </a:solidFill>
            <a:prstDash val="solid"/>
          </a:ln>
          <a:solidFill>
            <a:srgbClr val="FEFEFE"/>
          </a:solidFill>
          <a:latin typeface="+mj-lt"/>
          <a:ea typeface="+mj-ea"/>
          <a:cs typeface="+mj-cs"/>
        </a:defRPr>
      </a:lvl1pPr>
      <a:lvl2pPr algn="l" rtl="0" eaLnBrk="0" fontAlgn="base" hangingPunct="0">
        <a:spcBef>
          <a:spcPct val="0"/>
        </a:spcBef>
        <a:spcAft>
          <a:spcPct val="0"/>
        </a:spcAft>
        <a:tabLst>
          <a:tab pos="3830638" algn="l"/>
        </a:tabLst>
        <a:defRPr sz="3600" b="1">
          <a:solidFill>
            <a:srgbClr val="FEFEFE"/>
          </a:solidFill>
          <a:latin typeface="Tw Cen MT" pitchFamily="34" charset="0"/>
        </a:defRPr>
      </a:lvl2pPr>
      <a:lvl3pPr algn="l" rtl="0" eaLnBrk="0" fontAlgn="base" hangingPunct="0">
        <a:spcBef>
          <a:spcPct val="0"/>
        </a:spcBef>
        <a:spcAft>
          <a:spcPct val="0"/>
        </a:spcAft>
        <a:tabLst>
          <a:tab pos="3830638" algn="l"/>
        </a:tabLst>
        <a:defRPr sz="3600" b="1">
          <a:solidFill>
            <a:srgbClr val="FEFEFE"/>
          </a:solidFill>
          <a:latin typeface="Tw Cen MT" pitchFamily="34" charset="0"/>
        </a:defRPr>
      </a:lvl3pPr>
      <a:lvl4pPr algn="l" rtl="0" eaLnBrk="0" fontAlgn="base" hangingPunct="0">
        <a:spcBef>
          <a:spcPct val="0"/>
        </a:spcBef>
        <a:spcAft>
          <a:spcPct val="0"/>
        </a:spcAft>
        <a:tabLst>
          <a:tab pos="3830638" algn="l"/>
        </a:tabLst>
        <a:defRPr sz="3600" b="1">
          <a:solidFill>
            <a:srgbClr val="FEFEFE"/>
          </a:solidFill>
          <a:latin typeface="Tw Cen MT" pitchFamily="34" charset="0"/>
        </a:defRPr>
      </a:lvl4pPr>
      <a:lvl5pPr algn="l" rtl="0" eaLnBrk="0" fontAlgn="base" hangingPunct="0">
        <a:spcBef>
          <a:spcPct val="0"/>
        </a:spcBef>
        <a:spcAft>
          <a:spcPct val="0"/>
        </a:spcAft>
        <a:tabLst>
          <a:tab pos="3830638" algn="l"/>
        </a:tabLst>
        <a:defRPr sz="3600" b="1">
          <a:solidFill>
            <a:srgbClr val="FEFEFE"/>
          </a:solidFill>
          <a:latin typeface="Tw Cen MT" pitchFamily="34" charset="0"/>
        </a:defRPr>
      </a:lvl5pPr>
      <a:lvl6pPr marL="457200" algn="l" rtl="0" fontAlgn="base">
        <a:spcBef>
          <a:spcPct val="0"/>
        </a:spcBef>
        <a:spcAft>
          <a:spcPct val="0"/>
        </a:spcAft>
        <a:tabLst>
          <a:tab pos="3830638" algn="l"/>
        </a:tabLst>
        <a:defRPr sz="3600" b="1">
          <a:solidFill>
            <a:srgbClr val="FEFEFE"/>
          </a:solidFill>
          <a:latin typeface="Tw Cen MT" pitchFamily="34" charset="0"/>
        </a:defRPr>
      </a:lvl6pPr>
      <a:lvl7pPr marL="914400" algn="l" rtl="0" fontAlgn="base">
        <a:spcBef>
          <a:spcPct val="0"/>
        </a:spcBef>
        <a:spcAft>
          <a:spcPct val="0"/>
        </a:spcAft>
        <a:tabLst>
          <a:tab pos="3830638" algn="l"/>
        </a:tabLst>
        <a:defRPr sz="3600" b="1">
          <a:solidFill>
            <a:srgbClr val="FEFEFE"/>
          </a:solidFill>
          <a:latin typeface="Tw Cen MT" pitchFamily="34" charset="0"/>
        </a:defRPr>
      </a:lvl7pPr>
      <a:lvl8pPr marL="1371600" algn="l" rtl="0" fontAlgn="base">
        <a:spcBef>
          <a:spcPct val="0"/>
        </a:spcBef>
        <a:spcAft>
          <a:spcPct val="0"/>
        </a:spcAft>
        <a:tabLst>
          <a:tab pos="3830638" algn="l"/>
        </a:tabLst>
        <a:defRPr sz="3600" b="1">
          <a:solidFill>
            <a:srgbClr val="FEFEFE"/>
          </a:solidFill>
          <a:latin typeface="Tw Cen MT" pitchFamily="34" charset="0"/>
        </a:defRPr>
      </a:lvl8pPr>
      <a:lvl9pPr marL="1828800" algn="l" rtl="0" fontAlgn="base">
        <a:spcBef>
          <a:spcPct val="0"/>
        </a:spcBef>
        <a:spcAft>
          <a:spcPct val="0"/>
        </a:spcAft>
        <a:tabLst>
          <a:tab pos="3830638" algn="l"/>
        </a:tabLst>
        <a:defRPr sz="3600" b="1">
          <a:solidFill>
            <a:srgbClr val="FEFEFE"/>
          </a:solidFill>
          <a:latin typeface="Tw Cen MT" pitchFamily="34" charset="0"/>
        </a:defRPr>
      </a:lvl9pPr>
    </p:titleStyle>
    <p:bodyStyle>
      <a:lvl1pPr marL="273050" indent="-273050" algn="l" rtl="0" eaLnBrk="0" fontAlgn="base" hangingPunct="0">
        <a:spcBef>
          <a:spcPct val="20000"/>
        </a:spcBef>
        <a:spcAft>
          <a:spcPct val="0"/>
        </a:spcAft>
        <a:buClr>
          <a:srgbClr val="C5E672"/>
        </a:buClr>
        <a:buFont typeface="Arial" charset="0"/>
        <a:buChar char="•"/>
        <a:defRPr sz="2400" kern="1200">
          <a:solidFill>
            <a:schemeClr val="tx2"/>
          </a:solidFill>
          <a:latin typeface="+mn-lt"/>
          <a:ea typeface="+mn-ea"/>
          <a:cs typeface="+mn-cs"/>
        </a:defRPr>
      </a:lvl1pPr>
      <a:lvl2pPr marL="547688" indent="-182563" algn="l" rtl="0" eaLnBrk="0" fontAlgn="base" hangingPunct="0">
        <a:spcBef>
          <a:spcPct val="20000"/>
        </a:spcBef>
        <a:spcAft>
          <a:spcPct val="0"/>
        </a:spcAft>
        <a:buClr>
          <a:srgbClr val="C5E672"/>
        </a:buClr>
        <a:buFont typeface="Arial" charset="0"/>
        <a:buChar char="•"/>
        <a:defRPr sz="2000" kern="1200">
          <a:solidFill>
            <a:schemeClr val="tx1"/>
          </a:solidFill>
          <a:latin typeface="+mn-lt"/>
          <a:ea typeface="+mn-ea"/>
          <a:cs typeface="+mn-cs"/>
        </a:defRPr>
      </a:lvl2pPr>
      <a:lvl3pPr marL="914400" indent="-228600" algn="l" rtl="0" eaLnBrk="0" fontAlgn="base" hangingPunct="0">
        <a:spcBef>
          <a:spcPct val="20000"/>
        </a:spcBef>
        <a:spcAft>
          <a:spcPct val="0"/>
        </a:spcAft>
        <a:buClr>
          <a:schemeClr val="accent2"/>
        </a:buClr>
        <a:buFont typeface="Arial" charset="0"/>
        <a:buChar char="•"/>
        <a:defRPr sz="2000" kern="1200">
          <a:solidFill>
            <a:schemeClr val="tx2"/>
          </a:solidFill>
          <a:latin typeface="+mn-lt"/>
          <a:ea typeface="+mn-ea"/>
          <a:cs typeface="+mn-cs"/>
        </a:defRPr>
      </a:lvl3pPr>
      <a:lvl4pPr marL="1187450" indent="-228600" algn="l" rtl="0" eaLnBrk="0" fontAlgn="base" hangingPunct="0">
        <a:spcBef>
          <a:spcPct val="20000"/>
        </a:spcBef>
        <a:spcAft>
          <a:spcPct val="0"/>
        </a:spcAft>
        <a:buClr>
          <a:srgbClr val="DEAE00"/>
        </a:buClr>
        <a:buFont typeface="Arial" charset="0"/>
        <a:buChar char="•"/>
        <a:defRPr kern="1200">
          <a:solidFill>
            <a:schemeClr val="tx1"/>
          </a:solidFill>
          <a:latin typeface="+mn-lt"/>
          <a:ea typeface="+mn-ea"/>
          <a:cs typeface="+mn-cs"/>
        </a:defRPr>
      </a:lvl4pPr>
      <a:lvl5pPr marL="1462088" indent="-228600" algn="l" rtl="0" eaLnBrk="0" fontAlgn="base" hangingPunct="0">
        <a:spcBef>
          <a:spcPct val="20000"/>
        </a:spcBef>
        <a:spcAft>
          <a:spcPct val="0"/>
        </a:spcAft>
        <a:buClr>
          <a:srgbClr val="B77BB4"/>
        </a:buClr>
        <a:buFont typeface="Arial" charset="0"/>
        <a:buChar char="•"/>
        <a:defRPr sz="1600" kern="120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741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ea typeface="新細明體" charset="-120"/>
              </a:defRPr>
            </a:lvl1pPr>
          </a:lstStyle>
          <a:p>
            <a:pPr>
              <a:defRPr/>
            </a:pPr>
            <a:endParaRPr lang="zh-TW" altLang="zh-TW"/>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ea typeface="新細明體" charset="-120"/>
              </a:defRPr>
            </a:lvl1pPr>
          </a:lstStyle>
          <a:p>
            <a:pPr>
              <a:defRPr/>
            </a:pPr>
            <a:endParaRPr lang="zh-TW" altLang="zh-TW"/>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ea typeface="新細明體" charset="-120"/>
              </a:defRPr>
            </a:lvl1pPr>
          </a:lstStyle>
          <a:p>
            <a:pPr>
              <a:defRPr/>
            </a:pPr>
            <a:fld id="{66D325C8-E4C8-4C69-AA28-9AC7C7FD7EF1}"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280" r:id="rId1"/>
    <p:sldLayoutId id="2147487281" r:id="rId2"/>
    <p:sldLayoutId id="2147487282" r:id="rId3"/>
    <p:sldLayoutId id="2147487283" r:id="rId4"/>
    <p:sldLayoutId id="2147487284" r:id="rId5"/>
    <p:sldLayoutId id="2147487285" r:id="rId6"/>
    <p:sldLayoutId id="2147487286" r:id="rId7"/>
    <p:sldLayoutId id="2147487287" r:id="rId8"/>
    <p:sldLayoutId id="2147487288" r:id="rId9"/>
    <p:sldLayoutId id="2147487289" r:id="rId10"/>
    <p:sldLayoutId id="2147487290" r:id="rId11"/>
  </p:sldLayoutIdLst>
  <p:transition spd="med">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843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2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ea typeface="新細明體" charset="-120"/>
              </a:defRPr>
            </a:lvl1pPr>
          </a:lstStyle>
          <a:p>
            <a:pPr>
              <a:defRPr/>
            </a:pPr>
            <a:endParaRPr lang="zh-TW" altLang="zh-TW"/>
          </a:p>
        </p:txBody>
      </p:sp>
      <p:sp>
        <p:nvSpPr>
          <p:cNvPr id="112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ea typeface="新細明體" charset="-120"/>
              </a:defRPr>
            </a:lvl1pPr>
          </a:lstStyle>
          <a:p>
            <a:pPr>
              <a:defRPr/>
            </a:pPr>
            <a:endParaRPr lang="zh-TW" altLang="zh-TW"/>
          </a:p>
        </p:txBody>
      </p:sp>
      <p:sp>
        <p:nvSpPr>
          <p:cNvPr id="112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ea typeface="新細明體" charset="-120"/>
              </a:defRPr>
            </a:lvl1pPr>
          </a:lstStyle>
          <a:p>
            <a:pPr>
              <a:defRPr/>
            </a:pPr>
            <a:fld id="{5C8AA4EC-93CA-4516-8001-02BD8EADB6AD}"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291" r:id="rId1"/>
    <p:sldLayoutId id="2147487292" r:id="rId2"/>
    <p:sldLayoutId id="2147487293" r:id="rId3"/>
    <p:sldLayoutId id="2147487294" r:id="rId4"/>
    <p:sldLayoutId id="2147487295" r:id="rId5"/>
    <p:sldLayoutId id="2147487296" r:id="rId6"/>
    <p:sldLayoutId id="2147487297" r:id="rId7"/>
    <p:sldLayoutId id="2147487298" r:id="rId8"/>
    <p:sldLayoutId id="2147487299" r:id="rId9"/>
    <p:sldLayoutId id="2147487300" r:id="rId10"/>
    <p:sldLayoutId id="2147487301" r:id="rId11"/>
  </p:sldLayoutIdLst>
  <p:transition spd="med">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945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latin typeface="Arial" charset="0"/>
                <a:ea typeface="新細明體" charset="-120"/>
              </a:defRPr>
            </a:lvl1pPr>
          </a:lstStyle>
          <a:p>
            <a:pPr>
              <a:defRPr/>
            </a:pPr>
            <a:endParaRPr lang="en-GB"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latin typeface="Arial" charset="0"/>
                <a:ea typeface="新細明體" charset="-120"/>
              </a:defRPr>
            </a:lvl1pPr>
          </a:lstStyle>
          <a:p>
            <a:pPr>
              <a:defRPr/>
            </a:pPr>
            <a:endParaRPr lang="en-GB"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latin typeface="Arial" charset="0"/>
                <a:ea typeface="新細明體" charset="-120"/>
              </a:defRPr>
            </a:lvl1pPr>
          </a:lstStyle>
          <a:p>
            <a:pPr>
              <a:defRPr/>
            </a:pPr>
            <a:fld id="{DDE123DE-AB55-4E35-9BF5-50AB17D901EC}" type="slidenum">
              <a:rPr lang="en-GB" altLang="zh-TW"/>
              <a:pPr>
                <a:defRPr/>
              </a:pPr>
              <a:t>‹#›</a:t>
            </a:fld>
            <a:endParaRPr lang="en-GB" altLang="zh-TW"/>
          </a:p>
        </p:txBody>
      </p:sp>
    </p:spTree>
  </p:cSld>
  <p:clrMap bg1="lt1" tx1="dk1" bg2="lt2" tx2="dk2" accent1="accent1" accent2="accent2" accent3="accent3" accent4="accent4" accent5="accent5" accent6="accent6" hlink="hlink" folHlink="folHlink"/>
  <p:sldLayoutIdLst>
    <p:sldLayoutId id="2147487302" r:id="rId1"/>
    <p:sldLayoutId id="2147487303" r:id="rId2"/>
    <p:sldLayoutId id="2147487304" r:id="rId3"/>
    <p:sldLayoutId id="2147487305" r:id="rId4"/>
    <p:sldLayoutId id="2147487306" r:id="rId5"/>
    <p:sldLayoutId id="2147487307" r:id="rId6"/>
    <p:sldLayoutId id="2147487308" r:id="rId7"/>
    <p:sldLayoutId id="2147487309" r:id="rId8"/>
    <p:sldLayoutId id="2147487310" r:id="rId9"/>
    <p:sldLayoutId id="2147487311" r:id="rId10"/>
    <p:sldLayoutId id="214748731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mn-ea"/>
              </a:defRPr>
            </a:lvl1pPr>
          </a:lstStyle>
          <a:p>
            <a:pPr>
              <a:defRPr/>
            </a:pPr>
            <a:fld id="{AEAFF73D-3EE2-4A74-8EE3-15BA5B5CAB27}" type="datetimeFigureOut">
              <a:rPr lang="en-US" altLang="zh-TW"/>
              <a:pPr>
                <a:defRPr/>
              </a:pPr>
              <a:t>6/10/2014</a:t>
            </a:fld>
            <a:endParaRPr lang="en-US" altLang="zh-TW"/>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mn-ea"/>
              </a:defRPr>
            </a:lvl1pPr>
          </a:lstStyle>
          <a:p>
            <a:pPr>
              <a:defRPr/>
            </a:pPr>
            <a:fld id="{A483B0AA-5F99-4F64-B4CF-A5940DE36F26}"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396" r:id="rId1"/>
    <p:sldLayoutId id="2147487397" r:id="rId2"/>
    <p:sldLayoutId id="2147487398" r:id="rId3"/>
    <p:sldLayoutId id="2147487399" r:id="rId4"/>
    <p:sldLayoutId id="2147487400" r:id="rId5"/>
    <p:sldLayoutId id="2147487401" r:id="rId6"/>
    <p:sldLayoutId id="2147487402" r:id="rId7"/>
    <p:sldLayoutId id="2147487403" r:id="rId8"/>
    <p:sldLayoutId id="2147487404" r:id="rId9"/>
    <p:sldLayoutId id="2147487405" r:id="rId10"/>
    <p:sldLayoutId id="214748740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2048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latin typeface="Arial" charset="0"/>
                <a:ea typeface="新細明體" charset="-120"/>
              </a:defRPr>
            </a:lvl1pPr>
          </a:lstStyle>
          <a:p>
            <a:pPr>
              <a:defRPr/>
            </a:pPr>
            <a:endParaRPr lang="en-GB"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latin typeface="Arial" charset="0"/>
                <a:ea typeface="新細明體" charset="-120"/>
              </a:defRPr>
            </a:lvl1pPr>
          </a:lstStyle>
          <a:p>
            <a:pPr>
              <a:defRPr/>
            </a:pPr>
            <a:endParaRPr lang="en-GB"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latin typeface="Arial" charset="0"/>
                <a:ea typeface="新細明體" charset="-120"/>
              </a:defRPr>
            </a:lvl1pPr>
          </a:lstStyle>
          <a:p>
            <a:pPr>
              <a:defRPr/>
            </a:pPr>
            <a:fld id="{8BE78DAE-FA0B-4A8F-8BF3-4AC2DB7279CF}" type="slidenum">
              <a:rPr lang="en-GB" altLang="zh-TW"/>
              <a:pPr>
                <a:defRPr/>
              </a:pPr>
              <a:t>‹#›</a:t>
            </a:fld>
            <a:endParaRPr lang="en-GB" altLang="zh-TW"/>
          </a:p>
        </p:txBody>
      </p:sp>
    </p:spTree>
  </p:cSld>
  <p:clrMap bg1="lt1" tx1="dk1" bg2="lt2" tx2="dk2" accent1="accent1" accent2="accent2" accent3="accent3" accent4="accent4" accent5="accent5" accent6="accent6" hlink="hlink" folHlink="folHlink"/>
  <p:sldLayoutIdLst>
    <p:sldLayoutId id="2147487313" r:id="rId1"/>
    <p:sldLayoutId id="2147487314" r:id="rId2"/>
    <p:sldLayoutId id="2147487315" r:id="rId3"/>
    <p:sldLayoutId id="2147487316" r:id="rId4"/>
    <p:sldLayoutId id="2147487317" r:id="rId5"/>
    <p:sldLayoutId id="2147487318" r:id="rId6"/>
    <p:sldLayoutId id="2147487319" r:id="rId7"/>
    <p:sldLayoutId id="2147487320" r:id="rId8"/>
    <p:sldLayoutId id="2147487321" r:id="rId9"/>
    <p:sldLayoutId id="2147487322" r:id="rId10"/>
    <p:sldLayoutId id="214748732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50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150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mn-ea"/>
              </a:defRPr>
            </a:lvl1pPr>
          </a:lstStyle>
          <a:p>
            <a:pPr>
              <a:defRPr/>
            </a:pPr>
            <a:fld id="{9F3E4EE9-FD26-4594-BB61-FAABC92009E1}" type="datetimeFigureOut">
              <a:rPr lang="en-US" altLang="zh-TW"/>
              <a:pPr>
                <a:defRPr/>
              </a:pPr>
              <a:t>6/10/2014</a:t>
            </a:fld>
            <a:endParaRPr lang="en-US" altLang="zh-TW"/>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mn-ea"/>
              </a:defRPr>
            </a:lvl1pPr>
          </a:lstStyle>
          <a:p>
            <a:pPr>
              <a:defRPr/>
            </a:pPr>
            <a:fld id="{C6123444-A2A8-428E-B2E3-DE705F5FCF6C}"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324" r:id="rId1"/>
    <p:sldLayoutId id="2147487325" r:id="rId2"/>
    <p:sldLayoutId id="2147487326" r:id="rId3"/>
    <p:sldLayoutId id="2147487327" r:id="rId4"/>
    <p:sldLayoutId id="2147487328" r:id="rId5"/>
    <p:sldLayoutId id="2147487329" r:id="rId6"/>
    <p:sldLayoutId id="2147487330" r:id="rId7"/>
    <p:sldLayoutId id="2147487331" r:id="rId8"/>
    <p:sldLayoutId id="2147487332" r:id="rId9"/>
    <p:sldLayoutId id="2147487333" r:id="rId10"/>
    <p:sldLayoutId id="214748733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975" y="573088"/>
            <a:ext cx="85725"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11" name="Rectangle 10"/>
          <p:cNvSpPr/>
          <p:nvPr/>
        </p:nvSpPr>
        <p:spPr>
          <a:xfrm>
            <a:off x="8569325" y="573088"/>
            <a:ext cx="576263"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2532" name="Title Placeholder 1"/>
          <p:cNvSpPr>
            <a:spLocks noGrp="1"/>
          </p:cNvSpPr>
          <p:nvPr>
            <p:ph type="title"/>
          </p:nvPr>
        </p:nvSpPr>
        <p:spPr bwMode="auto">
          <a:xfrm>
            <a:off x="914400" y="1544638"/>
            <a:ext cx="7315200" cy="11541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22533" name="Text Placeholder 2"/>
          <p:cNvSpPr>
            <a:spLocks noGrp="1"/>
          </p:cNvSpPr>
          <p:nvPr>
            <p:ph type="body" idx="1"/>
          </p:nvPr>
        </p:nvSpPr>
        <p:spPr bwMode="auto">
          <a:xfrm>
            <a:off x="914400" y="2770188"/>
            <a:ext cx="7315200" cy="3538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07100" y="549275"/>
            <a:ext cx="1189038" cy="296863"/>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FFFFFF"/>
                </a:solidFill>
                <a:latin typeface="Arial" charset="0"/>
                <a:ea typeface="新細明體" charset="-120"/>
              </a:defRPr>
            </a:lvl1pPr>
          </a:lstStyle>
          <a:p>
            <a:pPr>
              <a:defRPr/>
            </a:pPr>
            <a:fld id="{181551F4-4752-428C-9663-E89ADD03B7B7}" type="datetimeFigureOut">
              <a:rPr lang="en-US" altLang="zh-TW"/>
              <a:pPr>
                <a:defRPr/>
              </a:pPr>
              <a:t>6/10/2014</a:t>
            </a:fld>
            <a:endParaRPr lang="en-US" altLang="zh-TW"/>
          </a:p>
        </p:txBody>
      </p:sp>
      <p:sp>
        <p:nvSpPr>
          <p:cNvPr id="6" name="Slide Number Placeholder 5"/>
          <p:cNvSpPr>
            <a:spLocks noGrp="1"/>
          </p:cNvSpPr>
          <p:nvPr>
            <p:ph type="sldNum" sz="quarter" idx="4"/>
          </p:nvPr>
        </p:nvSpPr>
        <p:spPr>
          <a:xfrm>
            <a:off x="7315200" y="549275"/>
            <a:ext cx="939800" cy="3016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FFFFFF"/>
                </a:solidFill>
                <a:latin typeface="Arial" charset="0"/>
                <a:ea typeface="新細明體" charset="-120"/>
              </a:defRPr>
            </a:lvl1pPr>
          </a:lstStyle>
          <a:p>
            <a:pPr>
              <a:defRPr/>
            </a:pPr>
            <a:fld id="{A323EB96-6554-4893-8F7A-9DD0362DDD60}" type="slidenum">
              <a:rPr lang="en-US" altLang="zh-TW"/>
              <a:pPr>
                <a:defRPr/>
              </a:pPr>
              <a:t>‹#›</a:t>
            </a:fld>
            <a:endParaRPr lang="en-US" altLang="zh-TW"/>
          </a:p>
        </p:txBody>
      </p:sp>
      <p:sp>
        <p:nvSpPr>
          <p:cNvPr id="5" name="Footer Placeholder 4"/>
          <p:cNvSpPr>
            <a:spLocks noGrp="1"/>
          </p:cNvSpPr>
          <p:nvPr>
            <p:ph type="ftr" sz="quarter" idx="3"/>
          </p:nvPr>
        </p:nvSpPr>
        <p:spPr>
          <a:xfrm>
            <a:off x="6008688" y="855663"/>
            <a:ext cx="2246312" cy="301625"/>
          </a:xfrm>
          <a:prstGeom prst="rect">
            <a:avLst/>
          </a:prstGeom>
        </p:spPr>
        <p:txBody>
          <a:bodyPr vert="horz" wrap="square" lIns="91440" tIns="0" rIns="91440" bIns="45720" numCol="1" anchor="t" anchorCtr="0" compatLnSpc="1">
            <a:prstTxWarp prst="textNoShape">
              <a:avLst/>
            </a:prstTxWarp>
          </a:bodyPr>
          <a:lstStyle>
            <a:lvl1pPr>
              <a:defRPr kumimoji="0" sz="1000">
                <a:solidFill>
                  <a:srgbClr val="FFFFFF"/>
                </a:solidFill>
                <a:latin typeface="Arial" charset="0"/>
                <a:ea typeface="+mn-ea"/>
              </a:defRPr>
            </a:lvl1pPr>
          </a:lstStyle>
          <a:p>
            <a:pPr>
              <a:defRPr/>
            </a:pPr>
            <a:endParaRPr lang="zh-TW" altLang="zh-TW"/>
          </a:p>
        </p:txBody>
      </p:sp>
    </p:spTree>
  </p:cSld>
  <p:clrMap bg1="dk1" tx1="lt1" bg2="dk2" tx2="lt2" accent1="accent1" accent2="accent2" accent3="accent3" accent4="accent4" accent5="accent5" accent6="accent6" hlink="hlink" folHlink="folHlink"/>
  <p:sldLayoutIdLst>
    <p:sldLayoutId id="2147487335" r:id="rId1"/>
    <p:sldLayoutId id="2147487336" r:id="rId2"/>
    <p:sldLayoutId id="2147487337" r:id="rId3"/>
    <p:sldLayoutId id="2147487338" r:id="rId4"/>
    <p:sldLayoutId id="2147487339" r:id="rId5"/>
    <p:sldLayoutId id="2147487340" r:id="rId6"/>
    <p:sldLayoutId id="2147487341" r:id="rId7"/>
    <p:sldLayoutId id="2147487342" r:id="rId8"/>
    <p:sldLayoutId id="2147487343" r:id="rId9"/>
    <p:sldLayoutId id="2147487344" r:id="rId10"/>
    <p:sldLayoutId id="2147487345"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ct val="0"/>
        </a:spcAft>
        <a:buClr>
          <a:schemeClr val="tx2"/>
        </a:buClr>
        <a:buFont typeface="Wingdings" pitchFamily="2" charset="2"/>
        <a:buChar char="§"/>
        <a:defRPr sz="2000" kern="1200">
          <a:solidFill>
            <a:schemeClr val="tx1"/>
          </a:solidFill>
          <a:latin typeface="+mn-lt"/>
          <a:ea typeface="+mn-ea"/>
          <a:cs typeface="+mn-cs"/>
        </a:defRPr>
      </a:lvl1pPr>
      <a:lvl2pPr marL="501650" indent="-182563" algn="l" rtl="0" eaLnBrk="0" fontAlgn="base" hangingPunct="0">
        <a:spcBef>
          <a:spcPct val="20000"/>
        </a:spcBef>
        <a:spcAft>
          <a:spcPct val="0"/>
        </a:spcAft>
        <a:buClr>
          <a:schemeClr val="tx2"/>
        </a:buClr>
        <a:buFont typeface="Wingdings" pitchFamily="2" charset="2"/>
        <a:buChar char="§"/>
        <a:defRPr kern="1200">
          <a:solidFill>
            <a:schemeClr val="tx1"/>
          </a:solidFill>
          <a:latin typeface="+mn-lt"/>
          <a:ea typeface="+mn-ea"/>
          <a:cs typeface="+mn-cs"/>
        </a:defRPr>
      </a:lvl2pPr>
      <a:lvl3pPr marL="685800" indent="-182563" algn="l" rtl="0" eaLnBrk="0" fontAlgn="base" hangingPunct="0">
        <a:spcBef>
          <a:spcPct val="20000"/>
        </a:spcBef>
        <a:spcAft>
          <a:spcPct val="0"/>
        </a:spcAft>
        <a:buClr>
          <a:schemeClr val="tx2"/>
        </a:buClr>
        <a:buFont typeface="Wingdings" pitchFamily="2" charset="2"/>
        <a:buChar char="§"/>
        <a:defRPr sz="1600" kern="1200">
          <a:solidFill>
            <a:schemeClr val="tx1"/>
          </a:solidFill>
          <a:latin typeface="+mn-lt"/>
          <a:ea typeface="+mn-ea"/>
          <a:cs typeface="+mn-cs"/>
        </a:defRPr>
      </a:lvl3pPr>
      <a:lvl4pPr marL="914400" indent="-182563" algn="l" rtl="0" eaLnBrk="0" fontAlgn="base" hangingPunct="0">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4pPr>
      <a:lvl5pPr marL="1143000" indent="-182563" algn="l" rtl="0" eaLnBrk="0" fontAlgn="base" hangingPunct="0">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975" y="573088"/>
            <a:ext cx="85725"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11" name="Rectangle 10"/>
          <p:cNvSpPr/>
          <p:nvPr/>
        </p:nvSpPr>
        <p:spPr>
          <a:xfrm>
            <a:off x="8569325" y="573088"/>
            <a:ext cx="576263"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23556" name="Title Placeholder 1"/>
          <p:cNvSpPr>
            <a:spLocks noGrp="1"/>
          </p:cNvSpPr>
          <p:nvPr>
            <p:ph type="title"/>
          </p:nvPr>
        </p:nvSpPr>
        <p:spPr bwMode="auto">
          <a:xfrm>
            <a:off x="914400" y="1544638"/>
            <a:ext cx="7315200" cy="11541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23557" name="Text Placeholder 2"/>
          <p:cNvSpPr>
            <a:spLocks noGrp="1"/>
          </p:cNvSpPr>
          <p:nvPr>
            <p:ph type="body" idx="1"/>
          </p:nvPr>
        </p:nvSpPr>
        <p:spPr bwMode="auto">
          <a:xfrm>
            <a:off x="914400" y="2770188"/>
            <a:ext cx="7315200" cy="3538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07100" y="549275"/>
            <a:ext cx="1189038" cy="296863"/>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FFFFFF"/>
                </a:solidFill>
                <a:latin typeface="Arial" charset="0"/>
                <a:ea typeface="新細明體" charset="-120"/>
              </a:defRPr>
            </a:lvl1pPr>
          </a:lstStyle>
          <a:p>
            <a:pPr>
              <a:defRPr/>
            </a:pPr>
            <a:fld id="{53DD89C3-7182-4C11-A0A5-39B26FDBC92B}" type="datetimeFigureOut">
              <a:rPr lang="en-US" altLang="zh-TW"/>
              <a:pPr>
                <a:defRPr/>
              </a:pPr>
              <a:t>6/10/2014</a:t>
            </a:fld>
            <a:endParaRPr lang="en-US" altLang="zh-TW"/>
          </a:p>
        </p:txBody>
      </p:sp>
      <p:sp>
        <p:nvSpPr>
          <p:cNvPr id="6" name="Slide Number Placeholder 5"/>
          <p:cNvSpPr>
            <a:spLocks noGrp="1"/>
          </p:cNvSpPr>
          <p:nvPr>
            <p:ph type="sldNum" sz="quarter" idx="4"/>
          </p:nvPr>
        </p:nvSpPr>
        <p:spPr>
          <a:xfrm>
            <a:off x="7315200" y="549275"/>
            <a:ext cx="939800" cy="3016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FFFFFF"/>
                </a:solidFill>
                <a:latin typeface="Arial" charset="0"/>
                <a:ea typeface="新細明體" charset="-120"/>
              </a:defRPr>
            </a:lvl1pPr>
          </a:lstStyle>
          <a:p>
            <a:pPr>
              <a:defRPr/>
            </a:pPr>
            <a:fld id="{44630A85-476C-4D58-B49E-9E0BFD66140B}" type="slidenum">
              <a:rPr lang="en-US" altLang="zh-TW"/>
              <a:pPr>
                <a:defRPr/>
              </a:pPr>
              <a:t>‹#›</a:t>
            </a:fld>
            <a:endParaRPr lang="en-US" altLang="zh-TW"/>
          </a:p>
        </p:txBody>
      </p:sp>
      <p:sp>
        <p:nvSpPr>
          <p:cNvPr id="5" name="Footer Placeholder 4"/>
          <p:cNvSpPr>
            <a:spLocks noGrp="1"/>
          </p:cNvSpPr>
          <p:nvPr>
            <p:ph type="ftr" sz="quarter" idx="3"/>
          </p:nvPr>
        </p:nvSpPr>
        <p:spPr>
          <a:xfrm>
            <a:off x="6008688" y="855663"/>
            <a:ext cx="2246312" cy="301625"/>
          </a:xfrm>
          <a:prstGeom prst="rect">
            <a:avLst/>
          </a:prstGeom>
        </p:spPr>
        <p:txBody>
          <a:bodyPr vert="horz" wrap="square" lIns="91440" tIns="0" rIns="91440" bIns="45720" numCol="1" anchor="t" anchorCtr="0" compatLnSpc="1">
            <a:prstTxWarp prst="textNoShape">
              <a:avLst/>
            </a:prstTxWarp>
          </a:bodyPr>
          <a:lstStyle>
            <a:lvl1pPr>
              <a:defRPr kumimoji="0" sz="1000">
                <a:solidFill>
                  <a:srgbClr val="FFFFFF"/>
                </a:solidFill>
                <a:latin typeface="Arial" charset="0"/>
                <a:ea typeface="+mn-ea"/>
              </a:defRPr>
            </a:lvl1pPr>
          </a:lstStyle>
          <a:p>
            <a:pPr>
              <a:defRPr/>
            </a:pPr>
            <a:endParaRPr lang="zh-TW" altLang="zh-TW"/>
          </a:p>
        </p:txBody>
      </p:sp>
    </p:spTree>
  </p:cSld>
  <p:clrMap bg1="dk1" tx1="lt1" bg2="dk2" tx2="lt2" accent1="accent1" accent2="accent2" accent3="accent3" accent4="accent4" accent5="accent5" accent6="accent6" hlink="hlink" folHlink="folHlink"/>
  <p:sldLayoutIdLst>
    <p:sldLayoutId id="2147487346" r:id="rId1"/>
    <p:sldLayoutId id="2147487347" r:id="rId2"/>
    <p:sldLayoutId id="2147487348" r:id="rId3"/>
    <p:sldLayoutId id="2147487349" r:id="rId4"/>
    <p:sldLayoutId id="2147487350" r:id="rId5"/>
    <p:sldLayoutId id="2147487351" r:id="rId6"/>
    <p:sldLayoutId id="2147487352" r:id="rId7"/>
    <p:sldLayoutId id="2147487353" r:id="rId8"/>
    <p:sldLayoutId id="2147487354" r:id="rId9"/>
    <p:sldLayoutId id="2147487355" r:id="rId10"/>
    <p:sldLayoutId id="2147487356"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ct val="0"/>
        </a:spcAft>
        <a:buClr>
          <a:schemeClr val="tx2"/>
        </a:buClr>
        <a:buFont typeface="Wingdings" pitchFamily="2" charset="2"/>
        <a:buChar char="§"/>
        <a:defRPr sz="2000" kern="1200">
          <a:solidFill>
            <a:schemeClr val="tx1"/>
          </a:solidFill>
          <a:latin typeface="+mn-lt"/>
          <a:ea typeface="+mn-ea"/>
          <a:cs typeface="+mn-cs"/>
        </a:defRPr>
      </a:lvl1pPr>
      <a:lvl2pPr marL="501650" indent="-182563" algn="l" rtl="0" eaLnBrk="0" fontAlgn="base" hangingPunct="0">
        <a:spcBef>
          <a:spcPct val="20000"/>
        </a:spcBef>
        <a:spcAft>
          <a:spcPct val="0"/>
        </a:spcAft>
        <a:buClr>
          <a:schemeClr val="tx2"/>
        </a:buClr>
        <a:buFont typeface="Wingdings" pitchFamily="2" charset="2"/>
        <a:buChar char="§"/>
        <a:defRPr kern="1200">
          <a:solidFill>
            <a:schemeClr val="tx1"/>
          </a:solidFill>
          <a:latin typeface="+mn-lt"/>
          <a:ea typeface="+mn-ea"/>
          <a:cs typeface="+mn-cs"/>
        </a:defRPr>
      </a:lvl2pPr>
      <a:lvl3pPr marL="685800" indent="-182563" algn="l" rtl="0" eaLnBrk="0" fontAlgn="base" hangingPunct="0">
        <a:spcBef>
          <a:spcPct val="20000"/>
        </a:spcBef>
        <a:spcAft>
          <a:spcPct val="0"/>
        </a:spcAft>
        <a:buClr>
          <a:schemeClr val="tx2"/>
        </a:buClr>
        <a:buFont typeface="Wingdings" pitchFamily="2" charset="2"/>
        <a:buChar char="§"/>
        <a:defRPr sz="1600" kern="1200">
          <a:solidFill>
            <a:schemeClr val="tx1"/>
          </a:solidFill>
          <a:latin typeface="+mn-lt"/>
          <a:ea typeface="+mn-ea"/>
          <a:cs typeface="+mn-cs"/>
        </a:defRPr>
      </a:lvl3pPr>
      <a:lvl4pPr marL="914400" indent="-182563" algn="l" rtl="0" eaLnBrk="0" fontAlgn="base" hangingPunct="0">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4pPr>
      <a:lvl5pPr marL="1143000" indent="-182563" algn="l" rtl="0" eaLnBrk="0" fontAlgn="base" hangingPunct="0">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578" name="Picture 7" descr="window3.png"/>
          <p:cNvPicPr>
            <a:picLocks noChangeAspect="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24580" name="Text Placeholder 2"/>
          <p:cNvSpPr>
            <a:spLocks noGrp="1"/>
          </p:cNvSpPr>
          <p:nvPr>
            <p:ph type="body" idx="1"/>
          </p:nvPr>
        </p:nvSpPr>
        <p:spPr bwMode="auto">
          <a:xfrm>
            <a:off x="1371600" y="2057400"/>
            <a:ext cx="6400800" cy="342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wrap="square" lIns="91440" tIns="45720" rIns="91440" bIns="45720" numCol="1" anchor="ctr" anchorCtr="0" compatLnSpc="1">
            <a:prstTxWarp prst="textNoShape">
              <a:avLst/>
            </a:prstTxWarp>
          </a:bodyPr>
          <a:lstStyle>
            <a:lvl1pPr>
              <a:defRPr kumimoji="0" sz="1100">
                <a:solidFill>
                  <a:srgbClr val="C6BC9C"/>
                </a:solidFill>
                <a:latin typeface="Garamond" pitchFamily="18" charset="0"/>
                <a:ea typeface="新細明體" charset="-120"/>
              </a:defRPr>
            </a:lvl1pPr>
          </a:lstStyle>
          <a:p>
            <a:pPr>
              <a:defRPr/>
            </a:pPr>
            <a:fld id="{BEC8590F-2ACD-423E-97CE-B139C7BB6555}" type="datetimeFigureOut">
              <a:rPr lang="en-US" altLang="zh-TW"/>
              <a:pPr>
                <a:defRPr/>
              </a:pPr>
              <a:t>6/10/2014</a:t>
            </a:fld>
            <a:endParaRPr lang="en-US" altLang="zh-TW"/>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100">
                <a:solidFill>
                  <a:srgbClr val="C6BC9C"/>
                </a:solidFill>
                <a:latin typeface="Garamond" pitchFamily="18" charset="0"/>
                <a:ea typeface="+mn-ea"/>
              </a:defRPr>
            </a:lvl1pPr>
          </a:lstStyle>
          <a:p>
            <a:pPr>
              <a:defRPr/>
            </a:pPr>
            <a:endParaRPr lang="zh-TW" altLang="zh-TW"/>
          </a:p>
        </p:txBody>
      </p:sp>
      <p:sp>
        <p:nvSpPr>
          <p:cNvPr id="6" name="Slide Number Placeholder 5"/>
          <p:cNvSpPr>
            <a:spLocks noGrp="1"/>
          </p:cNvSpPr>
          <p:nvPr>
            <p:ph type="sldNum" sz="quarter" idx="4"/>
          </p:nvPr>
        </p:nvSpPr>
        <p:spPr bwMode="white">
          <a:xfrm>
            <a:off x="6675438" y="6364288"/>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b="1">
                <a:solidFill>
                  <a:srgbClr val="C6BC9C"/>
                </a:solidFill>
                <a:latin typeface="Garamond" pitchFamily="18" charset="0"/>
                <a:ea typeface="新細明體" charset="-120"/>
              </a:defRPr>
            </a:lvl1pPr>
          </a:lstStyle>
          <a:p>
            <a:pPr>
              <a:defRPr/>
            </a:pPr>
            <a:fld id="{D50DA5B5-E1BD-4882-ADFE-A9AF378F571C}"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495" r:id="rId1"/>
    <p:sldLayoutId id="2147487496" r:id="rId2"/>
    <p:sldLayoutId id="2147487497" r:id="rId3"/>
    <p:sldLayoutId id="2147487498" r:id="rId4"/>
    <p:sldLayoutId id="2147487499" r:id="rId5"/>
    <p:sldLayoutId id="2147487500" r:id="rId6"/>
    <p:sldLayoutId id="2147487501" r:id="rId7"/>
    <p:sldLayoutId id="2147487502" r:id="rId8"/>
    <p:sldLayoutId id="2147487503" r:id="rId9"/>
    <p:sldLayoutId id="2147487504" r:id="rId10"/>
    <p:sldLayoutId id="2147487505" r:id="rId11"/>
  </p:sldLayoutIdLst>
  <p:txStyles>
    <p:titleStyle>
      <a:lvl1pPr algn="ctr" rtl="0" eaLnBrk="0" fontAlgn="base" hangingPunct="0">
        <a:spcBef>
          <a:spcPct val="0"/>
        </a:spcBef>
        <a:spcAft>
          <a:spcPct val="0"/>
        </a:spcAft>
        <a:defRPr sz="3600" kern="1200" cap="all" spc="300">
          <a:solidFill>
            <a:schemeClr val="tx1"/>
          </a:solidFill>
          <a:latin typeface="+mj-lt"/>
          <a:ea typeface="+mj-ea"/>
          <a:cs typeface="+mj-cs"/>
        </a:defRPr>
      </a:lvl1pPr>
      <a:lvl2pPr algn="ctr" rtl="0" eaLnBrk="0" fontAlgn="base" hangingPunct="0">
        <a:spcBef>
          <a:spcPct val="0"/>
        </a:spcBef>
        <a:spcAft>
          <a:spcPct val="0"/>
        </a:spcAft>
        <a:defRPr sz="3600">
          <a:solidFill>
            <a:schemeClr val="tx1"/>
          </a:solidFill>
          <a:latin typeface="Garamond" pitchFamily="18" charset="0"/>
        </a:defRPr>
      </a:lvl2pPr>
      <a:lvl3pPr algn="ctr" rtl="0" eaLnBrk="0" fontAlgn="base" hangingPunct="0">
        <a:spcBef>
          <a:spcPct val="0"/>
        </a:spcBef>
        <a:spcAft>
          <a:spcPct val="0"/>
        </a:spcAft>
        <a:defRPr sz="3600">
          <a:solidFill>
            <a:schemeClr val="tx1"/>
          </a:solidFill>
          <a:latin typeface="Garamond" pitchFamily="18" charset="0"/>
        </a:defRPr>
      </a:lvl3pPr>
      <a:lvl4pPr algn="ctr" rtl="0" eaLnBrk="0" fontAlgn="base" hangingPunct="0">
        <a:spcBef>
          <a:spcPct val="0"/>
        </a:spcBef>
        <a:spcAft>
          <a:spcPct val="0"/>
        </a:spcAft>
        <a:defRPr sz="3600">
          <a:solidFill>
            <a:schemeClr val="tx1"/>
          </a:solidFill>
          <a:latin typeface="Garamond" pitchFamily="18" charset="0"/>
        </a:defRPr>
      </a:lvl4pPr>
      <a:lvl5pPr algn="ctr" rtl="0" eaLnBrk="0" fontAlgn="base" hangingPunct="0">
        <a:spcBef>
          <a:spcPct val="0"/>
        </a:spcBef>
        <a:spcAft>
          <a:spcPct val="0"/>
        </a:spcAft>
        <a:defRPr sz="3600">
          <a:solidFill>
            <a:schemeClr val="tx1"/>
          </a:solidFill>
          <a:latin typeface="Garamond"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indent="-273050" algn="l" rtl="0" eaLnBrk="0" fontAlgn="base" hangingPunct="0">
        <a:lnSpc>
          <a:spcPct val="150000"/>
        </a:lnSpc>
        <a:spcBef>
          <a:spcPct val="20000"/>
        </a:spcBef>
        <a:spcAft>
          <a:spcPct val="0"/>
        </a:spcAft>
        <a:buFont typeface="Wingdings" pitchFamily="2" charset="2"/>
        <a:buChar char="v"/>
        <a:defRPr kern="1200">
          <a:solidFill>
            <a:schemeClr val="tx1"/>
          </a:solidFill>
          <a:latin typeface="+mn-lt"/>
          <a:ea typeface="+mn-ea"/>
          <a:cs typeface="+mn-cs"/>
        </a:defRPr>
      </a:lvl1pPr>
      <a:lvl2pPr marL="74295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14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560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mn-ea"/>
              </a:defRPr>
            </a:lvl1pPr>
          </a:lstStyle>
          <a:p>
            <a:pPr>
              <a:defRPr/>
            </a:pPr>
            <a:fld id="{9495B42F-6F20-4B88-B35C-5B782EBED7B4}" type="datetimeFigureOut">
              <a:rPr lang="en-US" altLang="zh-TW"/>
              <a:pPr>
                <a:defRPr/>
              </a:pPr>
              <a:t>6/10/2014</a:t>
            </a:fld>
            <a:endParaRPr lang="en-US" altLang="zh-TW"/>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mn-ea"/>
              </a:defRPr>
            </a:lvl1pPr>
          </a:lstStyle>
          <a:p>
            <a:pPr>
              <a:defRPr/>
            </a:pPr>
            <a:fld id="{646D2D3D-C9D4-4FAC-BEAF-A5E12947DBC0}"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357" r:id="rId1"/>
    <p:sldLayoutId id="2147487358" r:id="rId2"/>
    <p:sldLayoutId id="2147487359" r:id="rId3"/>
    <p:sldLayoutId id="2147487360" r:id="rId4"/>
    <p:sldLayoutId id="2147487361" r:id="rId5"/>
    <p:sldLayoutId id="2147487362" r:id="rId6"/>
    <p:sldLayoutId id="2147487363" r:id="rId7"/>
    <p:sldLayoutId id="2147487364" r:id="rId8"/>
    <p:sldLayoutId id="2147487365" r:id="rId9"/>
    <p:sldLayoutId id="2147487366" r:id="rId10"/>
    <p:sldLayoutId id="214748736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grpSp>
        <p:nvGrpSpPr>
          <p:cNvPr id="26627" name="Group 15"/>
          <p:cNvGrpSpPr>
            <a:grpSpLocks noChangeAspect="1"/>
          </p:cNvGrpSpPr>
          <p:nvPr/>
        </p:nvGrpSpPr>
        <p:grpSpPr bwMode="auto">
          <a:xfrm>
            <a:off x="211138" y="1679575"/>
            <a:ext cx="8723312" cy="1330325"/>
            <a:chOff x="-3905251" y="4294188"/>
            <a:chExt cx="13027839" cy="1892300"/>
          </a:xfrm>
        </p:grpSpPr>
        <p:sp>
          <p:nvSpPr>
            <p:cNvPr id="26633" name="Freeform 14"/>
            <p:cNvSpPr>
              <a:spLocks/>
            </p:cNvSpPr>
            <p:nvPr/>
          </p:nvSpPr>
          <p:spPr bwMode="hidden">
            <a:xfrm>
              <a:off x="4810006" y="4499677"/>
              <a:ext cx="4295986" cy="1016152"/>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pPr>
                <a:defRPr/>
              </a:pPr>
              <a:endParaRPr kumimoji="0" lang="zh-TW" altLang="en-US">
                <a:ea typeface="+mn-ea"/>
              </a:endParaRPr>
            </a:p>
          </p:txBody>
        </p:sp>
        <p:sp>
          <p:nvSpPr>
            <p:cNvPr id="26634" name="Freeform 18"/>
            <p:cNvSpPr>
              <a:spLocks/>
            </p:cNvSpPr>
            <p:nvPr/>
          </p:nvSpPr>
          <p:spPr bwMode="hidden">
            <a:xfrm>
              <a:off x="-308667" y="4319028"/>
              <a:ext cx="8279020" cy="1208091"/>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pPr>
                <a:defRPr/>
              </a:pPr>
              <a:endParaRPr kumimoji="0" lang="zh-TW" altLang="en-US">
                <a:ea typeface="+mn-ea"/>
              </a:endParaRPr>
            </a:p>
          </p:txBody>
        </p:sp>
        <p:sp>
          <p:nvSpPr>
            <p:cNvPr id="26635" name="Freeform 22"/>
            <p:cNvSpPr>
              <a:spLocks/>
            </p:cNvSpPr>
            <p:nvPr/>
          </p:nvSpPr>
          <p:spPr bwMode="hidden">
            <a:xfrm>
              <a:off x="4286" y="4334834"/>
              <a:ext cx="8165219" cy="110196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p:nvSpPr>
            <p:cNvPr id="26636" name="Freeform 26"/>
            <p:cNvSpPr>
              <a:spLocks/>
            </p:cNvSpPr>
            <p:nvPr/>
          </p:nvSpPr>
          <p:spPr bwMode="hidden">
            <a:xfrm>
              <a:off x="4155651" y="4316769"/>
              <a:ext cx="4940859" cy="925827"/>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pPr>
                <a:defRPr/>
              </a:pPr>
              <a:endParaRPr kumimoji="0" lang="zh-TW" altLang="en-US">
                <a:ea typeface="+mn-ea"/>
              </a:endParaRPr>
            </a:p>
          </p:txBody>
        </p:sp>
        <p:sp useBgFill="1">
          <p:nvSpPr>
            <p:cNvPr id="26637"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pPr>
                <a:defRPr/>
              </a:pPr>
              <a:endParaRPr kumimoji="0" lang="zh-TW" altLang="en-US">
                <a:ea typeface="+mn-ea"/>
              </a:endParaRPr>
            </a:p>
          </p:txBody>
        </p:sp>
      </p:grpSp>
      <p:sp>
        <p:nvSpPr>
          <p:cNvPr id="26628" name="Title Placeholder 1"/>
          <p:cNvSpPr>
            <a:spLocks noGrp="1"/>
          </p:cNvSpPr>
          <p:nvPr>
            <p:ph type="title"/>
          </p:nvPr>
        </p:nvSpPr>
        <p:spPr bwMode="auto">
          <a:xfrm>
            <a:off x="457200" y="338138"/>
            <a:ext cx="8229600" cy="12525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 name="Date Placeholder 3"/>
          <p:cNvSpPr>
            <a:spLocks noGrp="1"/>
          </p:cNvSpPr>
          <p:nvPr>
            <p:ph type="dt" sz="half" idx="2"/>
          </p:nvPr>
        </p:nvSpPr>
        <p:spPr>
          <a:xfrm>
            <a:off x="5164138" y="6249988"/>
            <a:ext cx="3786187" cy="365125"/>
          </a:xfrm>
          <a:prstGeom prst="rect">
            <a:avLst/>
          </a:prstGeom>
        </p:spPr>
        <p:txBody>
          <a:bodyPr vert="horz" wrap="square" lIns="91440" tIns="45720" rIns="91440" bIns="45720" numCol="1" anchor="ctr" anchorCtr="0" compatLnSpc="1">
            <a:prstTxWarp prst="textNoShape">
              <a:avLst/>
            </a:prstTxWarp>
          </a:bodyPr>
          <a:lstStyle>
            <a:lvl1pPr algn="r">
              <a:defRPr kumimoji="0" sz="1000">
                <a:solidFill>
                  <a:srgbClr val="646B86"/>
                </a:solidFill>
                <a:latin typeface="Candara" pitchFamily="34" charset="0"/>
                <a:ea typeface="新細明體" charset="-120"/>
              </a:defRPr>
            </a:lvl1pPr>
          </a:lstStyle>
          <a:p>
            <a:pPr>
              <a:defRPr/>
            </a:pPr>
            <a:fld id="{211FDC02-5BB6-4F61-A9C8-80E7F74401A7}" type="datetimeFigureOut">
              <a:rPr lang="en-US" altLang="zh-TW"/>
              <a:pPr>
                <a:defRPr/>
              </a:pPr>
              <a:t>6/10/2014</a:t>
            </a:fld>
            <a:endParaRPr lang="en-US" altLang="zh-TW"/>
          </a:p>
        </p:txBody>
      </p:sp>
      <p:sp>
        <p:nvSpPr>
          <p:cNvPr id="5" name="Footer Placeholder 4"/>
          <p:cNvSpPr>
            <a:spLocks noGrp="1"/>
          </p:cNvSpPr>
          <p:nvPr>
            <p:ph type="ftr" sz="quarter" idx="3"/>
          </p:nvPr>
        </p:nvSpPr>
        <p:spPr>
          <a:xfrm>
            <a:off x="193675" y="6249988"/>
            <a:ext cx="3786188" cy="365125"/>
          </a:xfrm>
          <a:prstGeom prst="rect">
            <a:avLst/>
          </a:prstGeom>
        </p:spPr>
        <p:txBody>
          <a:bodyPr vert="horz" wrap="square" lIns="91440" tIns="45720" rIns="91440" bIns="45720" numCol="1" anchor="ctr" anchorCtr="0" compatLnSpc="1">
            <a:prstTxWarp prst="textNoShape">
              <a:avLst/>
            </a:prstTxWarp>
          </a:bodyPr>
          <a:lstStyle>
            <a:lvl1pPr>
              <a:defRPr kumimoji="0" sz="1000">
                <a:solidFill>
                  <a:srgbClr val="646B86"/>
                </a:solidFill>
                <a:latin typeface="Candara"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000">
                <a:solidFill>
                  <a:srgbClr val="646B86"/>
                </a:solidFill>
                <a:latin typeface="Candara" pitchFamily="34" charset="0"/>
                <a:ea typeface="新細明體" charset="-120"/>
              </a:defRPr>
            </a:lvl1pPr>
          </a:lstStyle>
          <a:p>
            <a:pPr>
              <a:defRPr/>
            </a:pPr>
            <a:fld id="{90F5AF1F-B930-42DA-BA9C-B1AE651F542F}" type="slidenum">
              <a:rPr lang="en-US" altLang="zh-TW"/>
              <a:pPr>
                <a:defRPr/>
              </a:pPr>
              <a:t>‹#›</a:t>
            </a:fld>
            <a:endParaRPr lang="en-US" altLang="zh-TW"/>
          </a:p>
        </p:txBody>
      </p:sp>
      <p:sp>
        <p:nvSpPr>
          <p:cNvPr id="26632" name="Text Placeholder 2"/>
          <p:cNvSpPr>
            <a:spLocks noGrp="1"/>
          </p:cNvSpPr>
          <p:nvPr>
            <p:ph type="body" idx="1"/>
          </p:nvPr>
        </p:nvSpPr>
        <p:spPr bwMode="auto">
          <a:xfrm>
            <a:off x="871538" y="2674938"/>
            <a:ext cx="7408862" cy="3451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7506" r:id="rId1"/>
    <p:sldLayoutId id="2147487507" r:id="rId2"/>
    <p:sldLayoutId id="2147487508" r:id="rId3"/>
    <p:sldLayoutId id="2147487509" r:id="rId4"/>
    <p:sldLayoutId id="2147487510" r:id="rId5"/>
    <p:sldLayoutId id="2147487511" r:id="rId6"/>
    <p:sldLayoutId id="2147487512" r:id="rId7"/>
    <p:sldLayoutId id="2147487513" r:id="rId8"/>
    <p:sldLayoutId id="2147487514" r:id="rId9"/>
    <p:sldLayoutId id="2147487515" r:id="rId10"/>
    <p:sldLayoutId id="2147487516" r:id="rId11"/>
  </p:sldLayoutIdLst>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2765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2765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424242"/>
                </a:solidFill>
                <a:latin typeface="Constantia" pitchFamily="18" charset="0"/>
                <a:ea typeface="+mn-ea"/>
              </a:defRPr>
            </a:lvl1pPr>
          </a:lstStyle>
          <a:p>
            <a:pPr>
              <a:defRPr/>
            </a:pPr>
            <a:fld id="{76CF74A7-6117-435B-B52D-FEABD3068086}" type="datetimeFigureOut">
              <a:rPr lang="en-US" altLang="zh-TW"/>
              <a:pPr>
                <a:defRPr/>
              </a:pPr>
              <a:t>6/10/2014</a:t>
            </a:fld>
            <a:endParaRPr lang="en-US" altLang="zh-TW"/>
          </a:p>
        </p:txBody>
      </p:sp>
      <p:sp>
        <p:nvSpPr>
          <p:cNvPr id="22" name="Footer Placeholder 21"/>
          <p:cNvSpPr>
            <a:spLocks noGrp="1"/>
          </p:cNvSpPr>
          <p:nvPr>
            <p:ph type="ftr" sz="quarter" idx="3"/>
          </p:nvPr>
        </p:nvSpPr>
        <p:spPr>
          <a:xfrm>
            <a:off x="2667000" y="6356350"/>
            <a:ext cx="33528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424242"/>
                </a:solidFill>
                <a:latin typeface="Constantia" pitchFamily="18" charset="0"/>
                <a:ea typeface="+mn-ea"/>
              </a:defRPr>
            </a:lvl1pPr>
          </a:lstStyle>
          <a:p>
            <a:pPr>
              <a:defRPr/>
            </a:pPr>
            <a:endParaRPr lang="zh-TW" altLang="zh-TW"/>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kumimoji="0" sz="1200">
                <a:solidFill>
                  <a:srgbClr val="424242"/>
                </a:solidFill>
                <a:latin typeface="Constantia" pitchFamily="18" charset="0"/>
                <a:ea typeface="+mn-ea"/>
              </a:defRPr>
            </a:lvl1pPr>
          </a:lstStyle>
          <a:p>
            <a:pPr>
              <a:defRPr/>
            </a:pPr>
            <a:fld id="{0F4DCD42-7D1B-4CF4-9C8A-02E85266E486}" type="slidenum">
              <a:rPr lang="en-US" altLang="zh-TW"/>
              <a:pPr>
                <a:defRPr/>
              </a:pPr>
              <a:t>‹#›</a:t>
            </a:fld>
            <a:endParaRPr lang="en-US" altLang="zh-TW"/>
          </a:p>
        </p:txBody>
      </p:sp>
      <p:grpSp>
        <p:nvGrpSpPr>
          <p:cNvPr id="276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kumimoji="0" lang="zh-TW" altLang="zh-TW">
                <a:solidFill>
                  <a:srgbClr val="000000"/>
                </a:solidFill>
                <a:latin typeface="Constantia" pitchFamily="18" charset="0"/>
                <a:ea typeface="+mn-ea"/>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kumimoji="0" lang="zh-TW" altLang="zh-TW">
                <a:solidFill>
                  <a:srgbClr val="000000"/>
                </a:solidFill>
                <a:latin typeface="Constantia" pitchFamily="18" charset="0"/>
                <a:ea typeface="+mn-ea"/>
              </a:endParaRPr>
            </a:p>
          </p:txBody>
        </p:sp>
      </p:grpSp>
    </p:spTree>
  </p:cSld>
  <p:clrMap bg1="lt1" tx1="dk1" bg2="lt2" tx2="dk2" accent1="accent1" accent2="accent2" accent3="accent3" accent4="accent4" accent5="accent5" accent6="accent6" hlink="hlink" folHlink="folHlink"/>
  <p:sldLayoutIdLst>
    <p:sldLayoutId id="2147487517" r:id="rId1"/>
    <p:sldLayoutId id="2147487368" r:id="rId2"/>
    <p:sldLayoutId id="2147487518" r:id="rId3"/>
    <p:sldLayoutId id="2147487369" r:id="rId4"/>
    <p:sldLayoutId id="2147487370" r:id="rId5"/>
    <p:sldLayoutId id="2147487371" r:id="rId6"/>
    <p:sldLayoutId id="2147487372" r:id="rId7"/>
    <p:sldLayoutId id="2147487373" r:id="rId8"/>
    <p:sldLayoutId id="2147487519" r:id="rId9"/>
    <p:sldLayoutId id="2147487374" r:id="rId10"/>
    <p:sldLayoutId id="2147487375"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EB641B"/>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EB641B"/>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39639D"/>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prstClr val="black"/>
              </a:solidFill>
              <a:latin typeface="Constantia"/>
              <a:ea typeface="+mn-ea"/>
              <a:cs typeface="+mn-cs"/>
            </a:endParaRPr>
          </a:p>
        </p:txBody>
      </p:sp>
      <p:sp>
        <p:nvSpPr>
          <p:cNvPr id="2867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2867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56646D"/>
                </a:solidFill>
                <a:latin typeface="Constantia" pitchFamily="18" charset="0"/>
                <a:ea typeface="+mn-ea"/>
              </a:defRPr>
            </a:lvl1pPr>
          </a:lstStyle>
          <a:p>
            <a:pPr>
              <a:defRPr/>
            </a:pPr>
            <a:fld id="{90F52699-9626-4633-937D-E39C550811BC}" type="datetimeFigureOut">
              <a:rPr lang="en-US" altLang="zh-TW"/>
              <a:pPr>
                <a:defRPr/>
              </a:pPr>
              <a:t>6/10/2014</a:t>
            </a:fld>
            <a:endParaRPr lang="en-US" altLang="zh-TW"/>
          </a:p>
        </p:txBody>
      </p:sp>
      <p:sp>
        <p:nvSpPr>
          <p:cNvPr id="22" name="Footer Placeholder 21"/>
          <p:cNvSpPr>
            <a:spLocks noGrp="1"/>
          </p:cNvSpPr>
          <p:nvPr>
            <p:ph type="ftr" sz="quarter" idx="3"/>
          </p:nvPr>
        </p:nvSpPr>
        <p:spPr>
          <a:xfrm>
            <a:off x="2667000" y="6356350"/>
            <a:ext cx="33528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56646D"/>
                </a:solidFill>
                <a:latin typeface="Constantia" pitchFamily="18" charset="0"/>
                <a:ea typeface="+mn-ea"/>
              </a:defRPr>
            </a:lvl1pPr>
          </a:lstStyle>
          <a:p>
            <a:pPr>
              <a:defRPr/>
            </a:pPr>
            <a:endParaRPr lang="zh-TW" altLang="zh-TW"/>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kumimoji="0" sz="1200">
                <a:solidFill>
                  <a:srgbClr val="56646D"/>
                </a:solidFill>
                <a:latin typeface="Constantia" pitchFamily="18" charset="0"/>
                <a:ea typeface="+mn-ea"/>
              </a:defRPr>
            </a:lvl1pPr>
          </a:lstStyle>
          <a:p>
            <a:pPr>
              <a:defRPr/>
            </a:pPr>
            <a:fld id="{2E06A202-AD66-4F1E-A768-571BBC8842B1}" type="slidenum">
              <a:rPr lang="en-US" altLang="zh-TW"/>
              <a:pPr>
                <a:defRPr/>
              </a:pPr>
              <a:t>‹#›</a:t>
            </a:fld>
            <a:endParaRPr lang="en-US" altLang="zh-TW"/>
          </a:p>
        </p:txBody>
      </p:sp>
      <p:grpSp>
        <p:nvGrpSpPr>
          <p:cNvPr id="28681"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kumimoji="0" lang="zh-TW" altLang="zh-TW">
                <a:solidFill>
                  <a:srgbClr val="000000"/>
                </a:solidFill>
                <a:latin typeface="Constantia" pitchFamily="18" charset="0"/>
                <a:ea typeface="+mn-ea"/>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kumimoji="0" lang="zh-TW" altLang="zh-TW">
                <a:solidFill>
                  <a:srgbClr val="000000"/>
                </a:solidFill>
                <a:latin typeface="Constantia" pitchFamily="18" charset="0"/>
                <a:ea typeface="+mn-ea"/>
              </a:endParaRPr>
            </a:p>
          </p:txBody>
        </p:sp>
      </p:grpSp>
    </p:spTree>
  </p:cSld>
  <p:clrMap bg1="lt1" tx1="dk1" bg2="lt2" tx2="dk2" accent1="accent1" accent2="accent2" accent3="accent3" accent4="accent4" accent5="accent5" accent6="accent6" hlink="hlink" folHlink="folHlink"/>
  <p:sldLayoutIdLst>
    <p:sldLayoutId id="2147487520" r:id="rId1"/>
    <p:sldLayoutId id="2147487376" r:id="rId2"/>
    <p:sldLayoutId id="2147487521" r:id="rId3"/>
    <p:sldLayoutId id="2147487377" r:id="rId4"/>
    <p:sldLayoutId id="2147487378" r:id="rId5"/>
    <p:sldLayoutId id="2147487379" r:id="rId6"/>
    <p:sldLayoutId id="2147487380" r:id="rId7"/>
    <p:sldLayoutId id="2147487381" r:id="rId8"/>
    <p:sldLayoutId id="2147487522" r:id="rId9"/>
    <p:sldLayoutId id="2147487382" r:id="rId10"/>
    <p:sldLayoutId id="2147487383"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DEAE00"/>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DEAE00"/>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B77BB4"/>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srgbClr val="2F2B20"/>
              </a:solidFill>
              <a:latin typeface="Constantia"/>
              <a:ea typeface="+mn-ea"/>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solidFill>
                <a:srgbClr val="2F2B20"/>
              </a:solidFill>
              <a:latin typeface="Constantia"/>
              <a:ea typeface="+mn-ea"/>
              <a:cs typeface="+mn-cs"/>
            </a:endParaRPr>
          </a:p>
        </p:txBody>
      </p:sp>
      <p:sp>
        <p:nvSpPr>
          <p:cNvPr id="29700"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29701"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625943"/>
                </a:solidFill>
                <a:latin typeface="Constantia" pitchFamily="18" charset="0"/>
                <a:ea typeface="+mn-ea"/>
              </a:defRPr>
            </a:lvl1pPr>
          </a:lstStyle>
          <a:p>
            <a:pPr>
              <a:defRPr/>
            </a:pPr>
            <a:fld id="{6ACC5721-A905-4A9C-8F40-EFBE7D9477EB}" type="datetimeFigureOut">
              <a:rPr lang="en-US" altLang="zh-TW"/>
              <a:pPr>
                <a:defRPr/>
              </a:pPr>
              <a:t>6/10/2014</a:t>
            </a:fld>
            <a:endParaRPr lang="en-US" altLang="zh-TW"/>
          </a:p>
        </p:txBody>
      </p:sp>
      <p:sp>
        <p:nvSpPr>
          <p:cNvPr id="22" name="Footer Placeholder 21"/>
          <p:cNvSpPr>
            <a:spLocks noGrp="1"/>
          </p:cNvSpPr>
          <p:nvPr>
            <p:ph type="ftr" sz="quarter" idx="3"/>
          </p:nvPr>
        </p:nvSpPr>
        <p:spPr>
          <a:xfrm>
            <a:off x="2667000" y="6356350"/>
            <a:ext cx="33528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625943"/>
                </a:solidFill>
                <a:latin typeface="Constantia" pitchFamily="18" charset="0"/>
                <a:ea typeface="+mn-ea"/>
              </a:defRPr>
            </a:lvl1pPr>
          </a:lstStyle>
          <a:p>
            <a:pPr>
              <a:defRPr/>
            </a:pPr>
            <a:endParaRPr lang="zh-TW" altLang="zh-TW"/>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kumimoji="0" sz="1200">
                <a:solidFill>
                  <a:srgbClr val="625943"/>
                </a:solidFill>
                <a:latin typeface="Constantia" pitchFamily="18" charset="0"/>
                <a:ea typeface="+mn-ea"/>
              </a:defRPr>
            </a:lvl1pPr>
          </a:lstStyle>
          <a:p>
            <a:pPr>
              <a:defRPr/>
            </a:pPr>
            <a:fld id="{E5D2D079-1873-4428-9514-CB10D81F4431}" type="slidenum">
              <a:rPr lang="en-US" altLang="zh-TW"/>
              <a:pPr>
                <a:defRPr/>
              </a:pPr>
              <a:t>‹#›</a:t>
            </a:fld>
            <a:endParaRPr lang="en-US" altLang="zh-TW"/>
          </a:p>
        </p:txBody>
      </p:sp>
      <p:grpSp>
        <p:nvGrpSpPr>
          <p:cNvPr id="29705"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kumimoji="0" lang="zh-TW" altLang="zh-TW">
                <a:solidFill>
                  <a:srgbClr val="2F2B20"/>
                </a:solidFill>
                <a:latin typeface="Constantia" pitchFamily="18" charset="0"/>
                <a:ea typeface="+mn-ea"/>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kumimoji="0" lang="zh-TW" altLang="zh-TW">
                <a:solidFill>
                  <a:srgbClr val="2F2B20"/>
                </a:solidFill>
                <a:latin typeface="Constantia" pitchFamily="18" charset="0"/>
                <a:ea typeface="+mn-ea"/>
              </a:endParaRPr>
            </a:p>
          </p:txBody>
        </p:sp>
      </p:grpSp>
    </p:spTree>
  </p:cSld>
  <p:clrMap bg1="lt1" tx1="dk1" bg2="lt2" tx2="dk2" accent1="accent1" accent2="accent2" accent3="accent3" accent4="accent4" accent5="accent5" accent6="accent6" hlink="hlink" folHlink="folHlink"/>
  <p:sldLayoutIdLst>
    <p:sldLayoutId id="2147487523" r:id="rId1"/>
    <p:sldLayoutId id="2147487384" r:id="rId2"/>
    <p:sldLayoutId id="2147487524" r:id="rId3"/>
    <p:sldLayoutId id="2147487385" r:id="rId4"/>
    <p:sldLayoutId id="2147487386" r:id="rId5"/>
    <p:sldLayoutId id="2147487387" r:id="rId6"/>
    <p:sldLayoutId id="2147487388" r:id="rId7"/>
    <p:sldLayoutId id="2147487389" r:id="rId8"/>
    <p:sldLayoutId id="2147487525" r:id="rId9"/>
    <p:sldLayoutId id="2147487390" r:id="rId10"/>
    <p:sldLayoutId id="2147487391"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D2CB6C"/>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D2CB6C"/>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95A39D"/>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mn-ea"/>
              </a:defRPr>
            </a:lvl1pPr>
          </a:lstStyle>
          <a:p>
            <a:pPr>
              <a:defRPr/>
            </a:pPr>
            <a:fld id="{6D008AA0-D7EB-4A10-8F8A-57DB3ECDCE41}" type="datetimeFigureOut">
              <a:rPr lang="en-US" altLang="zh-TW"/>
              <a:pPr>
                <a:defRPr/>
              </a:pPr>
              <a:t>6/10/2014</a:t>
            </a:fld>
            <a:endParaRPr lang="en-US" altLang="zh-TW"/>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mn-ea"/>
              </a:defRPr>
            </a:lvl1pPr>
          </a:lstStyle>
          <a:p>
            <a:pPr>
              <a:defRPr/>
            </a:pPr>
            <a:fld id="{48523E3A-3082-47CB-B702-638B198EF56A}"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407" r:id="rId1"/>
    <p:sldLayoutId id="2147487408" r:id="rId2"/>
    <p:sldLayoutId id="2147487409" r:id="rId3"/>
    <p:sldLayoutId id="2147487410" r:id="rId4"/>
    <p:sldLayoutId id="2147487411" r:id="rId5"/>
    <p:sldLayoutId id="2147487412" r:id="rId6"/>
    <p:sldLayoutId id="2147487413" r:id="rId7"/>
    <p:sldLayoutId id="2147487414" r:id="rId8"/>
    <p:sldLayoutId id="2147487415" r:id="rId9"/>
    <p:sldLayoutId id="2147487416" r:id="rId10"/>
    <p:sldLayoutId id="214748741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30726" name="Text Placeholder 30"/>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wrap="square" lIns="91440" tIns="0" rIns="91440" bIns="0" numCol="1" anchor="b" anchorCtr="0" compatLnSpc="1">
            <a:prstTxWarp prst="textNoShape">
              <a:avLst/>
            </a:prstTxWarp>
          </a:bodyPr>
          <a:lstStyle>
            <a:lvl1pPr>
              <a:defRPr kumimoji="0" sz="1000">
                <a:solidFill>
                  <a:srgbClr val="D2533C"/>
                </a:solidFill>
                <a:latin typeface="Trebuchet MS" pitchFamily="34" charset="0"/>
                <a:ea typeface="新細明體" charset="-120"/>
              </a:defRPr>
            </a:lvl1pPr>
          </a:lstStyle>
          <a:p>
            <a:pPr>
              <a:defRPr/>
            </a:pPr>
            <a:fld id="{2491D1A8-14EB-4ED5-8FF1-C2126E699237}" type="datetimeFigureOut">
              <a:rPr lang="en-US" altLang="zh-TW"/>
              <a:pPr>
                <a:defRPr/>
              </a:pPr>
              <a:t>6/10/2014</a:t>
            </a:fld>
            <a:endParaRPr lang="en-US" altLang="zh-TW"/>
          </a:p>
        </p:txBody>
      </p:sp>
      <p:sp>
        <p:nvSpPr>
          <p:cNvPr id="4" name="Footer Placeholder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kumimoji="0" sz="1000">
                <a:solidFill>
                  <a:srgbClr val="D2533C"/>
                </a:solidFill>
                <a:latin typeface="Trebuchet MS" pitchFamily="34" charset="0"/>
                <a:ea typeface="+mn-ea"/>
              </a:defRPr>
            </a:lvl1pPr>
          </a:lstStyle>
          <a:p>
            <a:pPr>
              <a:defRPr/>
            </a:pPr>
            <a:endParaRPr lang="zh-TW" altLang="zh-TW"/>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wrap="square" lIns="0" tIns="0" rIns="0" bIns="0" numCol="1" anchor="b" anchorCtr="0" compatLnSpc="1">
            <a:prstTxWarp prst="textNoShape">
              <a:avLst/>
            </a:prstTxWarp>
          </a:bodyPr>
          <a:lstStyle>
            <a:lvl1pPr algn="r">
              <a:defRPr kumimoji="0" sz="1100">
                <a:solidFill>
                  <a:srgbClr val="D2533C"/>
                </a:solidFill>
                <a:latin typeface="Trebuchet MS" pitchFamily="34" charset="0"/>
                <a:ea typeface="新細明體" charset="-120"/>
              </a:defRPr>
            </a:lvl1pPr>
          </a:lstStyle>
          <a:p>
            <a:pPr>
              <a:defRPr/>
            </a:pPr>
            <a:fld id="{9E97D512-4E3A-4685-B827-C1BCAE13DF62}"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526" r:id="rId1"/>
    <p:sldLayoutId id="2147487527" r:id="rId2"/>
    <p:sldLayoutId id="2147487528" r:id="rId3"/>
    <p:sldLayoutId id="2147487529" r:id="rId4"/>
    <p:sldLayoutId id="2147487530" r:id="rId5"/>
    <p:sldLayoutId id="2147487531" r:id="rId6"/>
    <p:sldLayoutId id="2147487532" r:id="rId7"/>
    <p:sldLayoutId id="2147487533" r:id="rId8"/>
    <p:sldLayoutId id="2147487534" r:id="rId9"/>
    <p:sldLayoutId id="2147487535" r:id="rId10"/>
    <p:sldLayoutId id="2147487536"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4C5A6A"/>
        </a:buClr>
        <a:buSzPct val="80000"/>
        <a:buFont typeface="Wingdings 2" pitchFamily="18" charset="2"/>
        <a:buChar char=""/>
        <a:defRPr sz="2300" kern="1200">
          <a:solidFill>
            <a:srgbClr val="727275"/>
          </a:solidFill>
          <a:latin typeface="+mn-lt"/>
          <a:ea typeface="+mn-ea"/>
          <a:cs typeface="+mn-cs"/>
        </a:defRPr>
      </a:lvl2pPr>
      <a:lvl3pPr marL="758825" indent="-228600" algn="l" rtl="0" eaLnBrk="0" fontAlgn="base" hangingPunct="0">
        <a:spcBef>
          <a:spcPts val="400"/>
        </a:spcBef>
        <a:spcAft>
          <a:spcPct val="0"/>
        </a:spcAft>
        <a:buClr>
          <a:srgbClr val="4C5A6A"/>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4C5A6A"/>
        </a:buClr>
        <a:buSzPct val="80000"/>
        <a:buFont typeface="Wingdings 2" pitchFamily="18" charset="2"/>
        <a:buChar char=""/>
        <a:defRPr sz="2000" kern="1200">
          <a:solidFill>
            <a:srgbClr val="727275"/>
          </a:solidFill>
          <a:latin typeface="+mn-lt"/>
          <a:ea typeface="+mn-ea"/>
          <a:cs typeface="+mn-cs"/>
        </a:defRPr>
      </a:lvl4pPr>
      <a:lvl5pPr marL="1279525" indent="-228600" algn="l" rtl="0" eaLnBrk="0" fontAlgn="base" hangingPunct="0">
        <a:spcBef>
          <a:spcPts val="400"/>
        </a:spcBef>
        <a:spcAft>
          <a:spcPct val="0"/>
        </a:spcAft>
        <a:buClr>
          <a:srgbClr val="4C5A6A"/>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mn-ea"/>
              </a:defRPr>
            </a:lvl1pPr>
          </a:lstStyle>
          <a:p>
            <a:pPr>
              <a:defRPr/>
            </a:pPr>
            <a:fld id="{A19C9F93-CD39-4983-8178-4EBEB26178EF}" type="datetimeFigureOut">
              <a:rPr lang="en-US" altLang="zh-TW"/>
              <a:pPr>
                <a:defRPr/>
              </a:pPr>
              <a:t>6/10/2014</a:t>
            </a:fld>
            <a:endParaRPr lang="en-US" altLang="zh-TW"/>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mn-ea"/>
              </a:defRPr>
            </a:lvl1pPr>
          </a:lstStyle>
          <a:p>
            <a:pPr>
              <a:defRPr/>
            </a:pPr>
            <a:fld id="{05366A52-FB65-4130-8BFE-F6483EFD4F97}"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418" r:id="rId1"/>
    <p:sldLayoutId id="2147487419" r:id="rId2"/>
    <p:sldLayoutId id="2147487420" r:id="rId3"/>
    <p:sldLayoutId id="2147487421" r:id="rId4"/>
    <p:sldLayoutId id="2147487422" r:id="rId5"/>
    <p:sldLayoutId id="2147487423" r:id="rId6"/>
    <p:sldLayoutId id="2147487424" r:id="rId7"/>
    <p:sldLayoutId id="2147487425" r:id="rId8"/>
    <p:sldLayoutId id="2147487426" r:id="rId9"/>
    <p:sldLayoutId id="2147487427" r:id="rId10"/>
    <p:sldLayoutId id="214748742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zh-TW" altLang="zh-TW">
              <a:solidFill>
                <a:srgbClr val="FFFFFF"/>
              </a:solidFill>
              <a:cs typeface="Arial" charset="0"/>
            </a:endParaRPr>
          </a:p>
        </p:txBody>
      </p:sp>
      <p:sp>
        <p:nvSpPr>
          <p:cNvPr id="3" name="Footer Placeholder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lgn="r">
              <a:defRPr kumimoji="0" sz="1300">
                <a:solidFill>
                  <a:srgbClr val="F59C9D"/>
                </a:solidFill>
                <a:latin typeface="Rockwell" pitchFamily="18" charset="0"/>
                <a:ea typeface="+mn-ea"/>
              </a:defRPr>
            </a:lvl1pPr>
          </a:lstStyle>
          <a:p>
            <a:pPr>
              <a:defRPr/>
            </a:pPr>
            <a:endParaRPr lang="zh-TW" altLang="zh-TW"/>
          </a:p>
        </p:txBody>
      </p:sp>
      <p:sp>
        <p:nvSpPr>
          <p:cNvPr id="14" name="Date Placeholder 13"/>
          <p:cNvSpPr>
            <a:spLocks noGrp="1"/>
          </p:cNvSpPr>
          <p:nvPr>
            <p:ph type="dt" sz="half" idx="2"/>
          </p:nvPr>
        </p:nvSpPr>
        <p:spPr>
          <a:xfrm>
            <a:off x="5562600" y="6400800"/>
            <a:ext cx="3001963" cy="274638"/>
          </a:xfrm>
          <a:prstGeom prst="rect">
            <a:avLst/>
          </a:prstGeom>
        </p:spPr>
        <p:txBody>
          <a:bodyPr vert="horz" wrap="square" lIns="91440" tIns="45720" rIns="91440" bIns="45720" numCol="1" anchor="t" anchorCtr="0" compatLnSpc="1">
            <a:prstTxWarp prst="textNoShape">
              <a:avLst/>
            </a:prstTxWarp>
          </a:bodyPr>
          <a:lstStyle>
            <a:lvl1pPr>
              <a:defRPr kumimoji="0" sz="1300">
                <a:solidFill>
                  <a:srgbClr val="F59C9D"/>
                </a:solidFill>
                <a:latin typeface="Rockwell" pitchFamily="18" charset="0"/>
                <a:ea typeface="新細明體" charset="-120"/>
              </a:defRPr>
            </a:lvl1pPr>
          </a:lstStyle>
          <a:p>
            <a:pPr>
              <a:defRPr/>
            </a:pPr>
            <a:fld id="{FEDE48AD-5E2D-48B5-8A73-5174DFAF3CD8}" type="datetimeFigureOut">
              <a:rPr lang="en-US" altLang="zh-TW"/>
              <a:pPr>
                <a:defRPr/>
              </a:pPr>
              <a:t>6/10/2014</a:t>
            </a:fld>
            <a:endParaRPr lang="en-US" altLang="zh-TW"/>
          </a:p>
        </p:txBody>
      </p:sp>
      <p:sp>
        <p:nvSpPr>
          <p:cNvPr id="23" name="Slide Number Placeholder 22"/>
          <p:cNvSpPr>
            <a:spLocks noGrp="1"/>
          </p:cNvSpPr>
          <p:nvPr>
            <p:ph type="sldNum" sz="quarter" idx="4"/>
          </p:nvPr>
        </p:nvSpPr>
        <p:spPr>
          <a:xfrm>
            <a:off x="8639175" y="6515100"/>
            <a:ext cx="463550" cy="273050"/>
          </a:xfrm>
          <a:prstGeom prst="rect">
            <a:avLst/>
          </a:prstGeom>
        </p:spPr>
        <p:txBody>
          <a:bodyPr vert="horz" wrap="square" lIns="91440" tIns="45720" rIns="91440" bIns="45720" numCol="1" anchor="ctr" anchorCtr="0" compatLnSpc="1">
            <a:prstTxWarp prst="textNoShape">
              <a:avLst/>
            </a:prstTxWarp>
          </a:bodyPr>
          <a:lstStyle>
            <a:lvl1pPr algn="r">
              <a:defRPr kumimoji="0" sz="1600">
                <a:solidFill>
                  <a:srgbClr val="BFBFA9"/>
                </a:solidFill>
                <a:latin typeface="Rockwell" pitchFamily="18" charset="0"/>
                <a:ea typeface="新細明體" charset="-120"/>
              </a:defRPr>
            </a:lvl1pPr>
          </a:lstStyle>
          <a:p>
            <a:pPr>
              <a:defRPr/>
            </a:pPr>
            <a:fld id="{BF527839-B695-41BD-874A-C1F43EE4A8BD}" type="slidenum">
              <a:rPr lang="en-US" altLang="zh-TW"/>
              <a:pPr>
                <a:defRPr/>
              </a:pPr>
              <a:t>‹#›</a:t>
            </a:fld>
            <a:endParaRPr lang="en-US" altLang="zh-TW"/>
          </a:p>
        </p:txBody>
      </p:sp>
      <p:sp>
        <p:nvSpPr>
          <p:cNvPr id="22" name="Title Placeholder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lang="en-US" smtClean="0"/>
              <a:t>Click to edit Master title style</a:t>
            </a:r>
            <a:endParaRPr lang="en-US"/>
          </a:p>
        </p:txBody>
      </p:sp>
      <p:sp>
        <p:nvSpPr>
          <p:cNvPr id="5129" name="Text Placeholder 12"/>
          <p:cNvSpPr>
            <a:spLocks noGrp="1"/>
          </p:cNvSpPr>
          <p:nvPr>
            <p:ph type="body" idx="1"/>
          </p:nvPr>
        </p:nvSpPr>
        <p:spPr bwMode="auto">
          <a:xfrm>
            <a:off x="457200" y="16462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dk1" tx1="lt1" bg2="dk2" tx2="lt2" accent1="accent1" accent2="accent2" accent3="accent3" accent4="accent4" accent5="accent5" accent6="accent6" hlink="hlink" folHlink="folHlink"/>
  <p:sldLayoutIdLst>
    <p:sldLayoutId id="2147487429" r:id="rId1"/>
    <p:sldLayoutId id="2147487430" r:id="rId2"/>
    <p:sldLayoutId id="2147487431" r:id="rId3"/>
    <p:sldLayoutId id="2147487432" r:id="rId4"/>
    <p:sldLayoutId id="2147487433" r:id="rId5"/>
    <p:sldLayoutId id="2147487434" r:id="rId6"/>
    <p:sldLayoutId id="2147487435" r:id="rId7"/>
    <p:sldLayoutId id="2147487436" r:id="rId8"/>
    <p:sldLayoutId id="2147487437" r:id="rId9"/>
    <p:sldLayoutId id="2147487438" r:id="rId10"/>
    <p:sldLayoutId id="2147487439" r:id="rId11"/>
  </p:sldLayoutIdLst>
  <p:txStyles>
    <p:titleStyle>
      <a:lvl1pPr marL="53975" indent="-53975" algn="r" rtl="0" eaLnBrk="0" fontAlgn="base" hangingPunct="0">
        <a:spcBef>
          <a:spcPct val="0"/>
        </a:spcBef>
        <a:spcAft>
          <a:spcPct val="0"/>
        </a:spcAft>
        <a:defRPr sz="4600" kern="1200">
          <a:solidFill>
            <a:srgbClr val="CFCF98"/>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CFCF98"/>
          </a:solidFill>
          <a:latin typeface="Rockwell" pitchFamily="18" charset="0"/>
        </a:defRPr>
      </a:lvl2pPr>
      <a:lvl3pPr marL="53975" indent="-53975" algn="r" rtl="0" eaLnBrk="0" fontAlgn="base" hangingPunct="0">
        <a:spcBef>
          <a:spcPct val="0"/>
        </a:spcBef>
        <a:spcAft>
          <a:spcPct val="0"/>
        </a:spcAft>
        <a:defRPr sz="4600">
          <a:solidFill>
            <a:srgbClr val="CFCF98"/>
          </a:solidFill>
          <a:latin typeface="Rockwell" pitchFamily="18" charset="0"/>
        </a:defRPr>
      </a:lvl3pPr>
      <a:lvl4pPr marL="53975" indent="-53975" algn="r" rtl="0" eaLnBrk="0" fontAlgn="base" hangingPunct="0">
        <a:spcBef>
          <a:spcPct val="0"/>
        </a:spcBef>
        <a:spcAft>
          <a:spcPct val="0"/>
        </a:spcAft>
        <a:defRPr sz="4600">
          <a:solidFill>
            <a:srgbClr val="CFCF98"/>
          </a:solidFill>
          <a:latin typeface="Rockwell" pitchFamily="18" charset="0"/>
        </a:defRPr>
      </a:lvl4pPr>
      <a:lvl5pPr marL="53975" indent="-53975" algn="r" rtl="0" eaLnBrk="0" fontAlgn="base" hangingPunct="0">
        <a:spcBef>
          <a:spcPct val="0"/>
        </a:spcBef>
        <a:spcAft>
          <a:spcPct val="0"/>
        </a:spcAft>
        <a:defRPr sz="4600">
          <a:solidFill>
            <a:srgbClr val="CFCF98"/>
          </a:solidFill>
          <a:latin typeface="Rockwell" pitchFamily="18" charset="0"/>
        </a:defRPr>
      </a:lvl5pPr>
      <a:lvl6pPr marL="511175" algn="r" rtl="0" fontAlgn="base">
        <a:spcBef>
          <a:spcPct val="0"/>
        </a:spcBef>
        <a:spcAft>
          <a:spcPct val="0"/>
        </a:spcAft>
        <a:defRPr sz="4600">
          <a:solidFill>
            <a:srgbClr val="CFCF98"/>
          </a:solidFill>
          <a:latin typeface="Rockwell" pitchFamily="18" charset="0"/>
        </a:defRPr>
      </a:lvl6pPr>
      <a:lvl7pPr marL="968375" algn="r" rtl="0" fontAlgn="base">
        <a:spcBef>
          <a:spcPct val="0"/>
        </a:spcBef>
        <a:spcAft>
          <a:spcPct val="0"/>
        </a:spcAft>
        <a:defRPr sz="4600">
          <a:solidFill>
            <a:srgbClr val="CFCF98"/>
          </a:solidFill>
          <a:latin typeface="Rockwell" pitchFamily="18" charset="0"/>
        </a:defRPr>
      </a:lvl7pPr>
      <a:lvl8pPr marL="1425575" algn="r" rtl="0" fontAlgn="base">
        <a:spcBef>
          <a:spcPct val="0"/>
        </a:spcBef>
        <a:spcAft>
          <a:spcPct val="0"/>
        </a:spcAft>
        <a:defRPr sz="4600">
          <a:solidFill>
            <a:srgbClr val="CFCF98"/>
          </a:solidFill>
          <a:latin typeface="Rockwell" pitchFamily="18" charset="0"/>
        </a:defRPr>
      </a:lvl8pPr>
      <a:lvl9pPr marL="1882775" algn="r" rtl="0" fontAlgn="base">
        <a:spcBef>
          <a:spcPct val="0"/>
        </a:spcBef>
        <a:spcAft>
          <a:spcPct val="0"/>
        </a:spcAft>
        <a:defRPr sz="4600">
          <a:solidFill>
            <a:srgbClr val="CFCF98"/>
          </a:solidFill>
          <a:latin typeface="Rockwell"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526DB0"/>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526DB0"/>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526DB0"/>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latin typeface="Arial" charset="0"/>
                <a:ea typeface="新細明體" charset="-120"/>
              </a:defRPr>
            </a:lvl1pPr>
          </a:lstStyle>
          <a:p>
            <a:pPr>
              <a:defRPr/>
            </a:pPr>
            <a:endParaRPr lang="en-GB"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latin typeface="Arial" charset="0"/>
                <a:ea typeface="新細明體" charset="-120"/>
              </a:defRPr>
            </a:lvl1pPr>
          </a:lstStyle>
          <a:p>
            <a:pPr>
              <a:defRPr/>
            </a:pPr>
            <a:endParaRPr lang="en-GB"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latin typeface="Arial" charset="0"/>
                <a:ea typeface="新細明體" charset="-120"/>
              </a:defRPr>
            </a:lvl1pPr>
          </a:lstStyle>
          <a:p>
            <a:pPr>
              <a:defRPr/>
            </a:pPr>
            <a:fld id="{27E18314-B957-4343-A80A-45BA4BD51ADB}" type="slidenum">
              <a:rPr lang="en-GB" altLang="zh-TW"/>
              <a:pPr>
                <a:defRPr/>
              </a:pPr>
              <a:t>‹#›</a:t>
            </a:fld>
            <a:endParaRPr lang="en-GB" altLang="zh-TW"/>
          </a:p>
        </p:txBody>
      </p:sp>
    </p:spTree>
  </p:cSld>
  <p:clrMap bg1="lt1" tx1="dk1" bg2="lt2" tx2="dk2" accent1="accent1" accent2="accent2" accent3="accent3" accent4="accent4" accent5="accent5" accent6="accent6" hlink="hlink" folHlink="folHlink"/>
  <p:sldLayoutIdLst>
    <p:sldLayoutId id="2147487214" r:id="rId1"/>
    <p:sldLayoutId id="2147487215" r:id="rId2"/>
    <p:sldLayoutId id="2147487216" r:id="rId3"/>
    <p:sldLayoutId id="2147487217" r:id="rId4"/>
    <p:sldLayoutId id="2147487218" r:id="rId5"/>
    <p:sldLayoutId id="2147487219" r:id="rId6"/>
    <p:sldLayoutId id="2147487220" r:id="rId7"/>
    <p:sldLayoutId id="2147487221" r:id="rId8"/>
    <p:sldLayoutId id="2147487222" r:id="rId9"/>
    <p:sldLayoutId id="2147487223" r:id="rId10"/>
    <p:sldLayoutId id="214748722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7818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400">
                <a:solidFill>
                  <a:srgbClr val="000000"/>
                </a:solidFill>
                <a:ea typeface="新細明體" charset="-120"/>
              </a:defRPr>
            </a:lvl1pPr>
          </a:lstStyle>
          <a:p>
            <a:pPr>
              <a:defRPr/>
            </a:pPr>
            <a:endParaRPr lang="zh-TW" altLang="zh-TW"/>
          </a:p>
        </p:txBody>
      </p:sp>
      <p:sp>
        <p:nvSpPr>
          <p:cNvPr id="17818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400">
                <a:solidFill>
                  <a:srgbClr val="000000"/>
                </a:solidFill>
                <a:ea typeface="新細明體" charset="-120"/>
              </a:defRPr>
            </a:lvl1pPr>
          </a:lstStyle>
          <a:p>
            <a:pPr>
              <a:defRPr/>
            </a:pPr>
            <a:endParaRPr lang="zh-TW" altLang="zh-TW"/>
          </a:p>
        </p:txBody>
      </p:sp>
      <p:sp>
        <p:nvSpPr>
          <p:cNvPr id="17818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400">
                <a:solidFill>
                  <a:srgbClr val="000000"/>
                </a:solidFill>
                <a:ea typeface="新細明體" charset="-120"/>
              </a:defRPr>
            </a:lvl1pPr>
          </a:lstStyle>
          <a:p>
            <a:pPr>
              <a:defRPr/>
            </a:pPr>
            <a:fld id="{7BF22ABE-2837-45AE-987F-8EF07A5833EE}"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225" r:id="rId1"/>
    <p:sldLayoutId id="2147487226" r:id="rId2"/>
    <p:sldLayoutId id="2147487227" r:id="rId3"/>
    <p:sldLayoutId id="2147487228" r:id="rId4"/>
    <p:sldLayoutId id="2147487229" r:id="rId5"/>
    <p:sldLayoutId id="2147487230" r:id="rId6"/>
    <p:sldLayoutId id="2147487231" r:id="rId7"/>
    <p:sldLayoutId id="2147487232" r:id="rId8"/>
    <p:sldLayoutId id="2147487233" r:id="rId9"/>
    <p:sldLayoutId id="2147487234" r:id="rId10"/>
    <p:sldLayoutId id="2147487235" r:id="rId11"/>
  </p:sldLayoutIdLst>
  <p:transition>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819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mn-ea"/>
              </a:defRPr>
            </a:lvl1pPr>
          </a:lstStyle>
          <a:p>
            <a:pPr>
              <a:defRPr/>
            </a:pPr>
            <a:fld id="{96E84F55-F47E-45F2-A0A6-F57F2859DFAA}" type="datetimeFigureOut">
              <a:rPr lang="en-US" altLang="zh-TW"/>
              <a:pPr>
                <a:defRPr/>
              </a:pPr>
              <a:t>6/10/2014</a:t>
            </a:fld>
            <a:endParaRPr lang="en-US" altLang="zh-TW"/>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mn-ea"/>
              </a:defRPr>
            </a:lvl1pPr>
          </a:lstStyle>
          <a:p>
            <a:pPr>
              <a:defRPr/>
            </a:pPr>
            <a:fld id="{92281CF0-7D07-4A8E-8800-D016705D21EE}"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440" r:id="rId1"/>
    <p:sldLayoutId id="2147487441" r:id="rId2"/>
    <p:sldLayoutId id="2147487442" r:id="rId3"/>
    <p:sldLayoutId id="2147487443" r:id="rId4"/>
    <p:sldLayoutId id="2147487444" r:id="rId5"/>
    <p:sldLayoutId id="2147487445" r:id="rId6"/>
    <p:sldLayoutId id="2147487446" r:id="rId7"/>
    <p:sldLayoutId id="2147487447" r:id="rId8"/>
    <p:sldLayoutId id="2147487448" r:id="rId9"/>
    <p:sldLayoutId id="2147487449" r:id="rId10"/>
    <p:sldLayoutId id="214748745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921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mn-ea"/>
              </a:defRPr>
            </a:lvl1pPr>
          </a:lstStyle>
          <a:p>
            <a:pPr>
              <a:defRPr/>
            </a:pPr>
            <a:fld id="{E00A0607-A901-4CE3-896A-1458934DA079}" type="datetimeFigureOut">
              <a:rPr lang="en-US" altLang="zh-TW"/>
              <a:pPr>
                <a:defRPr/>
              </a:pPr>
              <a:t>6/10/2014</a:t>
            </a:fld>
            <a:endParaRPr lang="en-US" altLang="zh-TW"/>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ea typeface="+mn-ea"/>
              </a:defRPr>
            </a:lvl1pPr>
          </a:lstStyle>
          <a:p>
            <a:pPr>
              <a:defRPr/>
            </a:pPr>
            <a:endParaRPr lang="zh-TW" altLang="zh-T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mn-ea"/>
              </a:defRPr>
            </a:lvl1pPr>
          </a:lstStyle>
          <a:p>
            <a:pPr>
              <a:defRPr/>
            </a:pPr>
            <a:fld id="{13175C2D-06F3-4A18-B733-E1C4466211A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7451" r:id="rId1"/>
    <p:sldLayoutId id="2147487452" r:id="rId2"/>
    <p:sldLayoutId id="2147487453" r:id="rId3"/>
    <p:sldLayoutId id="2147487454" r:id="rId4"/>
    <p:sldLayoutId id="2147487455" r:id="rId5"/>
    <p:sldLayoutId id="2147487456" r:id="rId6"/>
    <p:sldLayoutId id="2147487457" r:id="rId7"/>
    <p:sldLayoutId id="2147487458" r:id="rId8"/>
    <p:sldLayoutId id="2147487459" r:id="rId9"/>
    <p:sldLayoutId id="2147487460" r:id="rId10"/>
    <p:sldLayoutId id="214748746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3.xml"/><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8.xml"/></Relationships>
</file>

<file path=ppt/slides/_rels/slide1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gif"/><Relationship Id="rId1" Type="http://schemas.openxmlformats.org/officeDocument/2006/relationships/slideLayout" Target="../slideLayouts/slideLayout106.xml"/></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m.ph/url?sa=i&amp;rct=j&amp;q=jesus+and+girl&amp;source=images&amp;cd=&amp;cad=rja&amp;docid=SSbe32TNkfxjyM&amp;tbnid=w1nfrmFl6RqViM:&amp;ved=0CAUQjRw&amp;url=http://www.hopenet.net.ph/forum/viewtopic.php?t=1298&amp;sid=7a7c1bbb6ae470df9aa90b979d14b04c&amp;ei=ixs9Ua7_KImViAeF94H4DA&amp;bvm=bv.43287494,d.aGc&amp;psig=AFQjCNHaoPg3RJdmwXgPzDfqXG7NB9LqLQ&amp;ust=1363045378437527" TargetMode="External"/><Relationship Id="rId2" Type="http://schemas.openxmlformats.org/officeDocument/2006/relationships/image" Target="../media/image24.jpeg"/><Relationship Id="rId1" Type="http://schemas.openxmlformats.org/officeDocument/2006/relationships/slideLayout" Target="../slideLayouts/slideLayout89.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1.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2.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9.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0.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61.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6.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3.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94.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05.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16.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www.google.com.ph/url?sa=i&amp;rct=j&amp;q=&amp;esrc=s&amp;frm=1&amp;source=images&amp;cd=&amp;cad=rja&amp;docid=RVaMNVz36el9fM&amp;tbnid=92BuNBkMEpyTxM:&amp;ved=0CAUQjRw&amp;url=http://www.goddiscussion.com/77977/anti-choice-anti-gay-robust-childbearing-religious-groups-to-host-presidential-candidate-forum-in-november/&amp;ei=JoMoUorVD-maiAfh4oGgAw&amp;bvm=bv.51773540,d.aGc&amp;psig=AFQjCNGwoNdK9p7-f7sXLFL-8UZEzbspuQ&amp;ust=1378473104934351" TargetMode="External"/><Relationship Id="rId1" Type="http://schemas.openxmlformats.org/officeDocument/2006/relationships/slideLayout" Target="../slideLayouts/slideLayout221.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google.com.ph/url?sa=i&amp;rct=j&amp;q=&amp;esrc=s&amp;frm=1&amp;source=images&amp;cd=&amp;cad=rja&amp;docid=1pAMxwlTuIVqgM&amp;tbnid=DQCehC9pOrKHXM:&amp;ved=0CAUQjRw&amp;url=http://www.christian-wallpaper.com/preview.asp?id=553&amp;ei=LjkpUu2VFY3QiAfE34HYBQ&amp;bvm=bv.51773540,d.aGc&amp;psig=AFQjCNGaKxtZmH_OMJmT1R4NSAJ1q1EK4g&amp;ust=1378519677548968" TargetMode="External"/><Relationship Id="rId1" Type="http://schemas.openxmlformats.org/officeDocument/2006/relationships/slideLayout" Target="../slideLayouts/slideLayout2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3.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ph/url?sa=i&amp;rct=j&amp;q=&amp;esrc=s&amp;frm=1&amp;source=images&amp;cd=&amp;cad=rja&amp;uact=8&amp;docid=y-KKRzlNWTUg3M&amp;tbnid=jEAsYasLHQEXKM:&amp;ved=0CAUQjRw&amp;url=http://www.photobotos.com/fishing-net/&amp;ei=9hlVU7idPIiLyATx24Ig&amp;bvm=bv.65058239,d.dGc&amp;psig=AFQjCNHr7r_XgWd5gATPUi0YkqlhlDozsw&amp;ust=1398172392470052" TargetMode="Externa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65.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21.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2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65.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65.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7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9.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20.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20.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20.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20.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ph/url?sa=i&amp;rct=j&amp;q=&amp;esrc=s&amp;frm=1&amp;source=images&amp;cd=&amp;cad=rja&amp;uact=8&amp;docid=y-KKRzlNWTUg3M&amp;tbnid=jEAsYasLHQEXKM:&amp;ved=0CAUQjRw&amp;url=http://www.photobotos.com/fishing-net/&amp;ei=9hlVU7idPIiLyATx24Ig&amp;bvm=bv.65058239,d.dGc&amp;psig=AFQjCNHr7r_XgWd5gATPUi0YkqlhlDozsw&amp;ust=1398172392470052"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m.ph/url?sa=i&amp;rct=j&amp;q=jesus+and+young+people&amp;source=images&amp;cd=&amp;cad=rja&amp;docid=CzSldNqxIKVVVM&amp;tbnid=UsJIhsNTG_zD6M:&amp;ved=0CAUQjRw&amp;url=https://www.southern.edu/News/DispForm.aspx?ID=721&amp;ei=hxk9UZzGFcqhiAfVhIHIAQ&amp;bvm=bv.43287494,d.aGc&amp;psig=AFQjCNHS39hX_WzyoIBXOq1qw6pFZ8_DNw&amp;ust=1363044994038591" TargetMode="Externa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76200"/>
            <a:ext cx="7391400" cy="4524315"/>
          </a:xfrm>
          <a:prstGeom prst="rect">
            <a:avLst/>
          </a:prstGeom>
          <a:noFill/>
        </p:spPr>
        <p:txBody>
          <a:bodyPr>
            <a:spAutoFit/>
          </a:bodyPr>
          <a:lstStyle/>
          <a:p>
            <a:pPr algn="ctr" fontAlgn="auto">
              <a:spcBef>
                <a:spcPts val="0"/>
              </a:spcBef>
              <a:spcAft>
                <a:spcPts val="0"/>
              </a:spcAft>
              <a:defRPr/>
            </a:pPr>
            <a:r>
              <a:rPr kumimoji="0" lang="en-US" sz="9600" dirty="0" err="1">
                <a:solidFill>
                  <a:schemeClr val="bg1"/>
                </a:solidFill>
                <a:effectLst>
                  <a:glow rad="101600">
                    <a:schemeClr val="tx1">
                      <a:alpha val="60000"/>
                    </a:schemeClr>
                  </a:glow>
                </a:effectLst>
                <a:latin typeface="Brush Script MT" panose="03060802040406070304" pitchFamily="66" charset="0"/>
                <a:ea typeface="+mn-ea"/>
                <a:cs typeface="+mn-cs"/>
              </a:rPr>
              <a:t>Salesians</a:t>
            </a:r>
            <a:r>
              <a:rPr kumimoji="0" lang="en-US" sz="9600" dirty="0">
                <a:solidFill>
                  <a:schemeClr val="bg1"/>
                </a:solidFill>
                <a:effectLst>
                  <a:glow rad="101600">
                    <a:schemeClr val="tx1">
                      <a:alpha val="60000"/>
                    </a:schemeClr>
                  </a:glow>
                </a:effectLst>
                <a:latin typeface="Brush Script MT" panose="03060802040406070304" pitchFamily="66" charset="0"/>
                <a:ea typeface="+mn-ea"/>
                <a:cs typeface="+mn-cs"/>
              </a:rPr>
              <a:t>-Cooperators</a:t>
            </a:r>
          </a:p>
          <a:p>
            <a:pPr algn="ctr" fontAlgn="auto">
              <a:spcBef>
                <a:spcPts val="0"/>
              </a:spcBef>
              <a:spcAft>
                <a:spcPts val="0"/>
              </a:spcAft>
              <a:defRPr/>
            </a:pPr>
            <a:endParaRPr kumimoji="0" lang="en-US" sz="9600" dirty="0">
              <a:solidFill>
                <a:schemeClr val="bg1"/>
              </a:solidFill>
              <a:effectLst>
                <a:glow rad="101600">
                  <a:schemeClr val="tx1">
                    <a:alpha val="60000"/>
                  </a:schemeClr>
                </a:glow>
              </a:effectLst>
              <a:latin typeface="Brush Script MT" panose="03060802040406070304" pitchFamily="66" charset="0"/>
              <a:ea typeface="+mn-ea"/>
              <a:cs typeface="+mn-cs"/>
            </a:endParaRPr>
          </a:p>
        </p:txBody>
      </p:sp>
      <p:sp>
        <p:nvSpPr>
          <p:cNvPr id="180227" name="TextBox 2"/>
          <p:cNvSpPr txBox="1">
            <a:spLocks noChangeArrowheads="1"/>
          </p:cNvSpPr>
          <p:nvPr/>
        </p:nvSpPr>
        <p:spPr bwMode="auto">
          <a:xfrm>
            <a:off x="1492039" y="3429000"/>
            <a:ext cx="6083717" cy="1862048"/>
          </a:xfrm>
          <a:prstGeom prst="rect">
            <a:avLst/>
          </a:prstGeom>
          <a:noFill/>
          <a:ln w="9525">
            <a:noFill/>
            <a:miter lim="800000"/>
            <a:headEnd/>
            <a:tailEnd/>
          </a:ln>
        </p:spPr>
        <p:txBody>
          <a:bodyPr wrap="none">
            <a:spAutoFit/>
          </a:bodyPr>
          <a:lstStyle/>
          <a:p>
            <a:pPr algn="ctr"/>
            <a:r>
              <a:rPr kumimoji="0" lang="zh-TW" altLang="en-US" sz="11500" dirty="0" smtClean="0">
                <a:latin typeface="Brush Script MT" pitchFamily="66" charset="0"/>
              </a:rPr>
              <a:t>現時代的</a:t>
            </a:r>
            <a:endParaRPr kumimoji="0" lang="en-US" altLang="en-US" sz="11500" dirty="0">
              <a:latin typeface="Brush Script MT" pitchFamily="66"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34" name="Picture 10" descr="http://1.bp.blogspot.com/_Vkc9EXcoE9U/TLZnZiP6wiI/AAAAAAAAAhI/qYhDVKCvh08/s1600/Beata_Alessandrina_Maria_da_Costa_A.jpg"/>
          <p:cNvPicPr>
            <a:picLocks noChangeAspect="1" noChangeArrowheads="1"/>
          </p:cNvPicPr>
          <p:nvPr/>
        </p:nvPicPr>
        <p:blipFill>
          <a:blip r:embed="rId2" cstate="print"/>
          <a:srcRect/>
          <a:stretch>
            <a:fillRect/>
          </a:stretch>
        </p:blipFill>
        <p:spPr bwMode="auto">
          <a:xfrm>
            <a:off x="4294008" y="0"/>
            <a:ext cx="2617755" cy="4038600"/>
          </a:xfrm>
          <a:prstGeom prst="rect">
            <a:avLst/>
          </a:prstGeom>
          <a:noFill/>
          <a:effectLst>
            <a:softEdge rad="63500"/>
          </a:effectLst>
        </p:spPr>
      </p:pic>
      <p:pic>
        <p:nvPicPr>
          <p:cNvPr id="189443" name="Picture 2" descr="http://www.salesiani-icp.net/nuke/images/articles/czarto.jpg"/>
          <p:cNvPicPr>
            <a:picLocks noChangeAspect="1" noChangeArrowheads="1"/>
          </p:cNvPicPr>
          <p:nvPr/>
        </p:nvPicPr>
        <p:blipFill>
          <a:blip r:embed="rId3" cstate="print"/>
          <a:srcRect/>
          <a:stretch>
            <a:fillRect/>
          </a:stretch>
        </p:blipFill>
        <p:spPr bwMode="auto">
          <a:xfrm>
            <a:off x="0" y="0"/>
            <a:ext cx="2057400" cy="4046538"/>
          </a:xfrm>
          <a:prstGeom prst="rect">
            <a:avLst/>
          </a:prstGeom>
          <a:noFill/>
          <a:ln w="9525">
            <a:noFill/>
            <a:miter lim="800000"/>
            <a:headEnd/>
            <a:tailEnd/>
          </a:ln>
        </p:spPr>
      </p:pic>
      <p:pic>
        <p:nvPicPr>
          <p:cNvPr id="77830" name="Picture 6" descr="http://saints.sqpn.com/saintm6e.jpg"/>
          <p:cNvPicPr>
            <a:picLocks noChangeAspect="1" noChangeArrowheads="1"/>
          </p:cNvPicPr>
          <p:nvPr/>
        </p:nvPicPr>
        <p:blipFill>
          <a:blip r:embed="rId4" cstate="print"/>
          <a:srcRect/>
          <a:stretch>
            <a:fillRect/>
          </a:stretch>
        </p:blipFill>
        <p:spPr bwMode="auto">
          <a:xfrm>
            <a:off x="2057400" y="-1"/>
            <a:ext cx="2409699" cy="4038601"/>
          </a:xfrm>
          <a:prstGeom prst="rect">
            <a:avLst/>
          </a:prstGeom>
          <a:noFill/>
          <a:effectLst>
            <a:softEdge rad="63500"/>
          </a:effectLst>
        </p:spPr>
      </p:pic>
      <p:pic>
        <p:nvPicPr>
          <p:cNvPr id="77832" name="Picture 8" descr="http://www.marinaveracruz.net/Bblanco/bartolome34.jpg"/>
          <p:cNvPicPr>
            <a:picLocks noChangeAspect="1" noChangeArrowheads="1"/>
          </p:cNvPicPr>
          <p:nvPr/>
        </p:nvPicPr>
        <p:blipFill>
          <a:blip r:embed="rId5" cstate="print"/>
          <a:srcRect l="58150"/>
          <a:stretch>
            <a:fillRect/>
          </a:stretch>
        </p:blipFill>
        <p:spPr bwMode="auto">
          <a:xfrm>
            <a:off x="6660718" y="0"/>
            <a:ext cx="2483282" cy="4038600"/>
          </a:xfrm>
          <a:prstGeom prst="rect">
            <a:avLst/>
          </a:prstGeom>
          <a:noFill/>
          <a:effectLst>
            <a:softEdge rad="63500"/>
          </a:effectLst>
        </p:spPr>
      </p:pic>
      <p:sp>
        <p:nvSpPr>
          <p:cNvPr id="189446" name="TextBox 7"/>
          <p:cNvSpPr txBox="1">
            <a:spLocks noChangeArrowheads="1"/>
          </p:cNvSpPr>
          <p:nvPr/>
        </p:nvSpPr>
        <p:spPr bwMode="auto">
          <a:xfrm>
            <a:off x="228600" y="4343400"/>
            <a:ext cx="8686800" cy="2124075"/>
          </a:xfrm>
          <a:prstGeom prst="rect">
            <a:avLst/>
          </a:prstGeom>
          <a:noFill/>
          <a:ln w="9525">
            <a:noFill/>
            <a:miter lim="800000"/>
            <a:headEnd/>
            <a:tailEnd/>
          </a:ln>
        </p:spPr>
        <p:txBody>
          <a:bodyPr>
            <a:spAutoFit/>
          </a:bodyPr>
          <a:lstStyle/>
          <a:p>
            <a:pPr algn="ctr"/>
            <a:r>
              <a:rPr kumimoji="0" lang="zh-TW" altLang="en-US" sz="6600" b="1">
                <a:solidFill>
                  <a:srgbClr val="000000"/>
                </a:solidFill>
                <a:latin typeface="Script MT Bold" pitchFamily="66" charset="0"/>
              </a:rPr>
              <a:t>我們都是鮑思高神父的使命的嫡傳繼承人。</a:t>
            </a:r>
            <a:r>
              <a:rPr kumimoji="0" lang="en-US" altLang="en-US" sz="6600" b="1">
                <a:solidFill>
                  <a:srgbClr val="000000"/>
                </a:solidFill>
                <a:latin typeface="Script MT Bold" pitchFamily="66" charset="0"/>
              </a:rPr>
              <a:t>.</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4" descr="http://pgfma.files.wordpress.com/2011/02/syd-logo.jpg"/>
          <p:cNvPicPr>
            <a:picLocks noChangeAspect="1" noChangeArrowheads="1"/>
          </p:cNvPicPr>
          <p:nvPr/>
        </p:nvPicPr>
        <p:blipFill>
          <a:blip r:embed="rId2" cstate="print"/>
          <a:srcRect l="23146" b="9470"/>
          <a:stretch>
            <a:fillRect/>
          </a:stretch>
        </p:blipFill>
        <p:spPr bwMode="auto">
          <a:xfrm>
            <a:off x="0" y="1235075"/>
            <a:ext cx="6096000" cy="5622925"/>
          </a:xfrm>
          <a:prstGeom prst="rect">
            <a:avLst/>
          </a:prstGeom>
          <a:noFill/>
          <a:ln w="9525">
            <a:noFill/>
            <a:miter lim="800000"/>
            <a:headEnd/>
            <a:tailEnd/>
          </a:ln>
        </p:spPr>
      </p:pic>
      <p:sp>
        <p:nvSpPr>
          <p:cNvPr id="190467" name="TextBox 1"/>
          <p:cNvSpPr txBox="1">
            <a:spLocks noChangeArrowheads="1"/>
          </p:cNvSpPr>
          <p:nvPr/>
        </p:nvSpPr>
        <p:spPr bwMode="auto">
          <a:xfrm>
            <a:off x="1828800" y="304800"/>
            <a:ext cx="6650038" cy="2800350"/>
          </a:xfrm>
          <a:prstGeom prst="rect">
            <a:avLst/>
          </a:prstGeom>
          <a:noFill/>
          <a:ln w="9525">
            <a:noFill/>
            <a:miter lim="800000"/>
            <a:headEnd/>
            <a:tailEnd/>
          </a:ln>
        </p:spPr>
        <p:txBody>
          <a:bodyPr>
            <a:spAutoFit/>
          </a:bodyPr>
          <a:lstStyle/>
          <a:p>
            <a:pPr algn="r"/>
            <a:r>
              <a:rPr kumimoji="0" lang="zh-TW" altLang="en-US" sz="8800">
                <a:latin typeface="Script MT Bold" pitchFamily="66" charset="0"/>
              </a:rPr>
              <a:t>我們是在同一條船上</a:t>
            </a:r>
            <a:r>
              <a:rPr kumimoji="0" lang="en-US" altLang="en-US" sz="8800">
                <a:latin typeface="Script MT Bold" pitchFamily="66" charset="0"/>
              </a:rPr>
              <a:t>.</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5E9EFF"/>
            </a:gs>
            <a:gs pos="39999">
              <a:srgbClr val="85C2FF"/>
            </a:gs>
            <a:gs pos="70000">
              <a:srgbClr val="C4D6EB"/>
            </a:gs>
            <a:gs pos="100000">
              <a:srgbClr val="FFEBFA"/>
            </a:gs>
          </a:gsLst>
          <a:lin ang="5400000" scaled="1"/>
        </a:gradFill>
        <a:effectLst/>
      </p:bgPr>
    </p:bg>
    <p:spTree>
      <p:nvGrpSpPr>
        <p:cNvPr id="1" name=""/>
        <p:cNvGrpSpPr/>
        <p:nvPr/>
      </p:nvGrpSpPr>
      <p:grpSpPr>
        <a:xfrm>
          <a:off x="0" y="0"/>
          <a:ext cx="0" cy="0"/>
          <a:chOff x="0" y="0"/>
          <a:chExt cx="0" cy="0"/>
        </a:xfrm>
      </p:grpSpPr>
      <p:pic>
        <p:nvPicPr>
          <p:cNvPr id="191490" name="Picture 2" descr="anisun"/>
          <p:cNvPicPr>
            <a:picLocks noChangeAspect="1" noChangeArrowheads="1" noCrop="1"/>
          </p:cNvPicPr>
          <p:nvPr/>
        </p:nvPicPr>
        <p:blipFill>
          <a:blip r:embed="rId2" cstate="print"/>
          <a:srcRect/>
          <a:stretch>
            <a:fillRect/>
          </a:stretch>
        </p:blipFill>
        <p:spPr bwMode="auto">
          <a:xfrm>
            <a:off x="0" y="0"/>
            <a:ext cx="3352800" cy="3352800"/>
          </a:xfrm>
          <a:prstGeom prst="rect">
            <a:avLst/>
          </a:prstGeom>
          <a:noFill/>
          <a:ln w="9525">
            <a:noFill/>
            <a:miter lim="800000"/>
            <a:headEnd/>
            <a:tailEnd/>
          </a:ln>
        </p:spPr>
      </p:pic>
      <p:grpSp>
        <p:nvGrpSpPr>
          <p:cNvPr id="191491" name="Group 3"/>
          <p:cNvGrpSpPr>
            <a:grpSpLocks/>
          </p:cNvGrpSpPr>
          <p:nvPr/>
        </p:nvGrpSpPr>
        <p:grpSpPr bwMode="auto">
          <a:xfrm>
            <a:off x="1219200" y="228600"/>
            <a:ext cx="7467600" cy="5410200"/>
            <a:chOff x="1680" y="505"/>
            <a:chExt cx="4320" cy="2951"/>
          </a:xfrm>
        </p:grpSpPr>
        <p:pic>
          <p:nvPicPr>
            <p:cNvPr id="191493" name="Picture 4" descr="flying bird1"/>
            <p:cNvPicPr>
              <a:picLocks noChangeAspect="1" noChangeArrowheads="1" noCrop="1"/>
            </p:cNvPicPr>
            <p:nvPr/>
          </p:nvPicPr>
          <p:blipFill>
            <a:blip r:embed="rId3" cstate="print"/>
            <a:srcRect/>
            <a:stretch>
              <a:fillRect/>
            </a:stretch>
          </p:blipFill>
          <p:spPr bwMode="auto">
            <a:xfrm>
              <a:off x="4128" y="882"/>
              <a:ext cx="816" cy="691"/>
            </a:xfrm>
            <a:prstGeom prst="rect">
              <a:avLst/>
            </a:prstGeom>
            <a:noFill/>
            <a:ln w="9525">
              <a:noFill/>
              <a:miter lim="800000"/>
              <a:headEnd/>
              <a:tailEnd/>
            </a:ln>
          </p:spPr>
        </p:pic>
        <p:pic>
          <p:nvPicPr>
            <p:cNvPr id="191494" name="Picture 5" descr="flying bird1"/>
            <p:cNvPicPr>
              <a:picLocks noChangeAspect="1" noChangeArrowheads="1" noCrop="1"/>
            </p:cNvPicPr>
            <p:nvPr/>
          </p:nvPicPr>
          <p:blipFill>
            <a:blip r:embed="rId3" cstate="print"/>
            <a:srcRect/>
            <a:stretch>
              <a:fillRect/>
            </a:stretch>
          </p:blipFill>
          <p:spPr bwMode="auto">
            <a:xfrm>
              <a:off x="3024" y="738"/>
              <a:ext cx="1296" cy="1097"/>
            </a:xfrm>
            <a:prstGeom prst="rect">
              <a:avLst/>
            </a:prstGeom>
            <a:noFill/>
            <a:ln w="9525">
              <a:noFill/>
              <a:miter lim="800000"/>
              <a:headEnd/>
              <a:tailEnd/>
            </a:ln>
          </p:spPr>
        </p:pic>
        <p:pic>
          <p:nvPicPr>
            <p:cNvPr id="191495" name="Picture 6" descr="flying bird1"/>
            <p:cNvPicPr>
              <a:picLocks noChangeAspect="1" noChangeArrowheads="1" noCrop="1"/>
            </p:cNvPicPr>
            <p:nvPr/>
          </p:nvPicPr>
          <p:blipFill>
            <a:blip r:embed="rId3" cstate="print"/>
            <a:srcRect/>
            <a:stretch>
              <a:fillRect/>
            </a:stretch>
          </p:blipFill>
          <p:spPr bwMode="auto">
            <a:xfrm>
              <a:off x="3696" y="1506"/>
              <a:ext cx="2304" cy="1950"/>
            </a:xfrm>
            <a:prstGeom prst="rect">
              <a:avLst/>
            </a:prstGeom>
            <a:noFill/>
            <a:ln w="9525">
              <a:noFill/>
              <a:miter lim="800000"/>
              <a:headEnd/>
              <a:tailEnd/>
            </a:ln>
          </p:spPr>
        </p:pic>
        <p:pic>
          <p:nvPicPr>
            <p:cNvPr id="191496" name="Picture 7" descr="flying bird1"/>
            <p:cNvPicPr>
              <a:picLocks noChangeAspect="1" noChangeArrowheads="1" noCrop="1"/>
            </p:cNvPicPr>
            <p:nvPr/>
          </p:nvPicPr>
          <p:blipFill>
            <a:blip r:embed="rId3" cstate="print"/>
            <a:srcRect/>
            <a:stretch>
              <a:fillRect/>
            </a:stretch>
          </p:blipFill>
          <p:spPr bwMode="auto">
            <a:xfrm>
              <a:off x="2592" y="1088"/>
              <a:ext cx="1968" cy="1666"/>
            </a:xfrm>
            <a:prstGeom prst="rect">
              <a:avLst/>
            </a:prstGeom>
            <a:noFill/>
            <a:ln w="9525">
              <a:noFill/>
              <a:miter lim="800000"/>
              <a:headEnd/>
              <a:tailEnd/>
            </a:ln>
          </p:spPr>
        </p:pic>
        <p:pic>
          <p:nvPicPr>
            <p:cNvPr id="191497" name="Picture 8" descr="flying bird1"/>
            <p:cNvPicPr>
              <a:picLocks noChangeAspect="1" noChangeArrowheads="1" noCrop="1"/>
            </p:cNvPicPr>
            <p:nvPr/>
          </p:nvPicPr>
          <p:blipFill>
            <a:blip r:embed="rId3" cstate="print"/>
            <a:srcRect/>
            <a:stretch>
              <a:fillRect/>
            </a:stretch>
          </p:blipFill>
          <p:spPr bwMode="auto">
            <a:xfrm>
              <a:off x="1680" y="505"/>
              <a:ext cx="1920" cy="1625"/>
            </a:xfrm>
            <a:prstGeom prst="rect">
              <a:avLst/>
            </a:prstGeom>
            <a:noFill/>
            <a:ln w="9525">
              <a:noFill/>
              <a:miter lim="800000"/>
              <a:headEnd/>
              <a:tailEnd/>
            </a:ln>
          </p:spPr>
        </p:pic>
      </p:grpSp>
      <p:sp>
        <p:nvSpPr>
          <p:cNvPr id="191492" name="Rectangle 8"/>
          <p:cNvSpPr>
            <a:spLocks noChangeArrowheads="1"/>
          </p:cNvSpPr>
          <p:nvPr/>
        </p:nvSpPr>
        <p:spPr bwMode="auto">
          <a:xfrm>
            <a:off x="233363" y="3733800"/>
            <a:ext cx="5549900" cy="1938338"/>
          </a:xfrm>
          <a:prstGeom prst="rect">
            <a:avLst/>
          </a:prstGeom>
          <a:noFill/>
          <a:ln w="9525">
            <a:noFill/>
            <a:miter lim="800000"/>
            <a:headEnd/>
            <a:tailEnd/>
          </a:ln>
        </p:spPr>
        <p:txBody>
          <a:bodyPr>
            <a:spAutoFit/>
          </a:bodyPr>
          <a:lstStyle/>
          <a:p>
            <a:r>
              <a:rPr kumimoji="0" lang="zh-TW" altLang="en-US" sz="6000" b="1">
                <a:solidFill>
                  <a:srgbClr val="000000"/>
                </a:solidFill>
                <a:latin typeface="Script MT Bold" pitchFamily="66" charset="0"/>
                <a:ea typeface="Calibri" pitchFamily="34" charset="0"/>
                <a:cs typeface="Times New Roman" pitchFamily="18" charset="0"/>
              </a:rPr>
              <a:t>分享同一目標及計劃。</a:t>
            </a:r>
            <a:endParaRPr kumimoji="0" lang="en-US" altLang="en-US" sz="6000" b="1">
              <a:solidFill>
                <a:srgbClr val="000000"/>
              </a:solidFill>
              <a:latin typeface="Script MT Bold" pitchFamily="66" charset="0"/>
              <a:ea typeface="Calibri"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baptismandchristeninggifts.storeblogs.com/files/2009/04/walking-with-jesus-pms-j7.jpg"/>
          <p:cNvPicPr>
            <a:picLocks noChangeAspect="1" noChangeArrowheads="1"/>
          </p:cNvPicPr>
          <p:nvPr/>
        </p:nvPicPr>
        <p:blipFill rotWithShape="1">
          <a:blip r:embed="rId2" cstate="print"/>
          <a:srcRect l="5080"/>
          <a:stretch/>
        </p:blipFill>
        <p:spPr bwMode="auto">
          <a:xfrm>
            <a:off x="2" y="6927"/>
            <a:ext cx="4918362" cy="5181600"/>
          </a:xfrm>
          <a:prstGeom prst="rect">
            <a:avLst/>
          </a:prstGeom>
          <a:noFill/>
          <a:effectLst>
            <a:softEdge rad="127000"/>
          </a:effectLst>
        </p:spPr>
      </p:pic>
      <p:pic>
        <p:nvPicPr>
          <p:cNvPr id="192515" name="Picture 2" descr="http://i91.photobucket.com/albums/k319/deniseb_01/girl20Jesus20hands20question.jpg">
            <a:hlinkClick r:id="rId3"/>
          </p:cNvPr>
          <p:cNvPicPr>
            <a:picLocks noChangeAspect="1" noChangeArrowheads="1"/>
          </p:cNvPicPr>
          <p:nvPr/>
        </p:nvPicPr>
        <p:blipFill>
          <a:blip r:embed="rId4" cstate="print"/>
          <a:srcRect l="11128"/>
          <a:stretch>
            <a:fillRect/>
          </a:stretch>
        </p:blipFill>
        <p:spPr bwMode="auto">
          <a:xfrm>
            <a:off x="4918075" y="2590800"/>
            <a:ext cx="4225925" cy="4267200"/>
          </a:xfrm>
          <a:prstGeom prst="rect">
            <a:avLst/>
          </a:prstGeom>
          <a:noFill/>
          <a:ln w="9525">
            <a:noFill/>
            <a:miter lim="800000"/>
            <a:headEnd/>
            <a:tailEnd/>
          </a:ln>
        </p:spPr>
      </p:pic>
      <p:sp>
        <p:nvSpPr>
          <p:cNvPr id="192516" name="Rectangle 1"/>
          <p:cNvSpPr>
            <a:spLocks noChangeArrowheads="1"/>
          </p:cNvSpPr>
          <p:nvPr/>
        </p:nvSpPr>
        <p:spPr bwMode="auto">
          <a:xfrm>
            <a:off x="4191000" y="228600"/>
            <a:ext cx="4572000" cy="1938338"/>
          </a:xfrm>
          <a:prstGeom prst="rect">
            <a:avLst/>
          </a:prstGeom>
          <a:noFill/>
          <a:ln w="9525">
            <a:noFill/>
            <a:miter lim="800000"/>
            <a:headEnd/>
            <a:tailEnd/>
          </a:ln>
        </p:spPr>
        <p:txBody>
          <a:bodyPr>
            <a:spAutoFit/>
          </a:bodyPr>
          <a:lstStyle/>
          <a:p>
            <a:pPr algn="r"/>
            <a:r>
              <a:rPr kumimoji="0" lang="zh-TW" altLang="en-US" sz="4000">
                <a:latin typeface="Cambria" pitchFamily="18" charset="0"/>
                <a:ea typeface="Calibri" pitchFamily="34" charset="0"/>
                <a:cs typeface="Times New Roman" pitchFamily="18" charset="0"/>
              </a:rPr>
              <a:t>慈幼大家庭的終極目標便是教育青少年。</a:t>
            </a:r>
            <a:r>
              <a:rPr kumimoji="0" lang="en-US" altLang="en-US" sz="4000">
                <a:latin typeface="Cambria" pitchFamily="18" charset="0"/>
                <a:ea typeface="Calibri" pitchFamily="34" charset="0"/>
                <a:cs typeface="Times New Roman" pitchFamily="18" charset="0"/>
              </a:rPr>
              <a:t> </a:t>
            </a:r>
            <a:endParaRPr kumimoji="0" lang="en-US" altLang="en-US" sz="4000">
              <a:ea typeface="Calibri"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conciliation"/>
          <p:cNvPicPr>
            <a:picLocks noChangeAspect="1" noChangeArrowheads="1"/>
          </p:cNvPicPr>
          <p:nvPr/>
        </p:nvPicPr>
        <p:blipFill>
          <a:blip r:embed="rId2" cstate="print">
            <a:extLst>
              <a:ext uri="{28A0092B-C50C-407E-A947-70E740481C1C}"/>
            </a:extLst>
          </a:blip>
          <a:srcRect/>
          <a:stretch>
            <a:fillRect/>
          </a:stretch>
        </p:blipFill>
        <p:spPr bwMode="auto">
          <a:xfrm>
            <a:off x="533400" y="1447800"/>
            <a:ext cx="3857283" cy="3844636"/>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extLst>
        </p:spPr>
      </p:pic>
      <p:sp>
        <p:nvSpPr>
          <p:cNvPr id="3" name="Rectangle 2"/>
          <p:cNvSpPr/>
          <p:nvPr/>
        </p:nvSpPr>
        <p:spPr>
          <a:xfrm>
            <a:off x="4800600" y="117693"/>
            <a:ext cx="3962400" cy="3293209"/>
          </a:xfrm>
          <a:prstGeom prst="rect">
            <a:avLst/>
          </a:prstGeom>
        </p:spPr>
        <p:txBody>
          <a:bodyPr>
            <a:spAutoFit/>
          </a:bodyPr>
          <a:lstStyle/>
          <a:p>
            <a:pPr>
              <a:defRPr/>
            </a:pPr>
            <a:r>
              <a:rPr kumimoji="0" lang="zh-TW" altLang="en-US" sz="5200" dirty="0">
                <a:effectLst>
                  <a:glow rad="101600">
                    <a:schemeClr val="bg1">
                      <a:alpha val="60000"/>
                    </a:schemeClr>
                  </a:glow>
                </a:effectLst>
                <a:ea typeface="+mn-ea"/>
              </a:rPr>
              <a:t>教導他</a:t>
            </a:r>
            <a:r>
              <a:rPr kumimoji="0" lang="en-US" altLang="zh-TW" sz="5200" dirty="0">
                <a:effectLst>
                  <a:glow rad="101600">
                    <a:schemeClr val="bg1">
                      <a:alpha val="60000"/>
                    </a:schemeClr>
                  </a:glow>
                </a:effectLst>
                <a:ea typeface="+mn-ea"/>
              </a:rPr>
              <a:t>/</a:t>
            </a:r>
            <a:r>
              <a:rPr kumimoji="0" lang="zh-TW" altLang="en-US" sz="5200" dirty="0">
                <a:effectLst>
                  <a:glow rad="101600">
                    <a:schemeClr val="bg1">
                      <a:alpha val="60000"/>
                    </a:schemeClr>
                  </a:glow>
                </a:effectLst>
                <a:ea typeface="+mn-ea"/>
              </a:rPr>
              <a:t>她們基督徒信仰的社會及政治幅度。</a:t>
            </a:r>
            <a:endParaRPr kumimoji="0" lang="en-US" sz="5200" dirty="0">
              <a:effectLst>
                <a:glow rad="101600">
                  <a:schemeClr val="bg1">
                    <a:alpha val="60000"/>
                  </a:schemeClr>
                </a:glow>
              </a:effectLst>
              <a:ea typeface="+mn-ea"/>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423px-Innocent_Voices_film"/>
          <p:cNvPicPr>
            <a:picLocks noChangeAspect="1" noChangeArrowheads="1"/>
          </p:cNvPicPr>
          <p:nvPr/>
        </p:nvPicPr>
        <p:blipFill rotWithShape="1">
          <a:blip r:embed="rId2" cstate="print">
            <a:extLst>
              <a:ext uri="{28A0092B-C50C-407E-A947-70E740481C1C}"/>
            </a:extLst>
          </a:blip>
          <a:srcRect l="3454" b="18783"/>
          <a:stretch/>
        </p:blipFill>
        <p:spPr bwMode="auto">
          <a:xfrm>
            <a:off x="381000" y="914400"/>
            <a:ext cx="4191000" cy="499605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extLst>
        </p:spPr>
      </p:pic>
      <p:sp>
        <p:nvSpPr>
          <p:cNvPr id="4" name="Rectangle 3"/>
          <p:cNvSpPr/>
          <p:nvPr/>
        </p:nvSpPr>
        <p:spPr>
          <a:xfrm>
            <a:off x="5105400" y="457770"/>
            <a:ext cx="3657600" cy="2585323"/>
          </a:xfrm>
          <a:prstGeom prst="rect">
            <a:avLst/>
          </a:prstGeom>
        </p:spPr>
        <p:txBody>
          <a:bodyPr>
            <a:spAutoFit/>
          </a:bodyPr>
          <a:lstStyle/>
          <a:p>
            <a:pPr>
              <a:defRPr/>
            </a:pPr>
            <a:r>
              <a:rPr kumimoji="0" lang="zh-TW" altLang="en-US" sz="5400" b="1" dirty="0">
                <a:effectLst>
                  <a:glow rad="101600">
                    <a:schemeClr val="bg1">
                      <a:alpha val="60000"/>
                    </a:schemeClr>
                  </a:glow>
                </a:effectLst>
                <a:latin typeface="Cambria"/>
                <a:ea typeface="Calibri"/>
                <a:cs typeface="Times New Roman"/>
              </a:rPr>
              <a:t>提升及保障青年人的權利及尊嚴。</a:t>
            </a:r>
            <a:endParaRPr kumimoji="0" lang="en-US" sz="5400" dirty="0">
              <a:effectLst>
                <a:glow rad="101600">
                  <a:schemeClr val="bg1">
                    <a:alpha val="60000"/>
                  </a:schemeClr>
                </a:glow>
              </a:effectLst>
              <a:ea typeface="+mn-ea"/>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Picture 7" descr="cni-not-for-sale-photo"/>
          <p:cNvPicPr>
            <a:picLocks noChangeAspect="1" noChangeArrowheads="1"/>
          </p:cNvPicPr>
          <p:nvPr/>
        </p:nvPicPr>
        <p:blipFill>
          <a:blip r:embed="rId2" cstate="print">
            <a:extLst>
              <a:ext uri="{28A0092B-C50C-407E-A947-70E740481C1C}"/>
            </a:extLst>
          </a:blip>
          <a:srcRect/>
          <a:stretch>
            <a:fillRect/>
          </a:stretch>
        </p:blipFill>
        <p:spPr bwMode="auto">
          <a:xfrm>
            <a:off x="3886200" y="457200"/>
            <a:ext cx="4833938" cy="326989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95587" name="TextBox 2"/>
          <p:cNvSpPr txBox="1">
            <a:spLocks noChangeArrowheads="1"/>
          </p:cNvSpPr>
          <p:nvPr/>
        </p:nvSpPr>
        <p:spPr bwMode="auto">
          <a:xfrm>
            <a:off x="679450" y="3962400"/>
            <a:ext cx="7772400" cy="1754326"/>
          </a:xfrm>
          <a:prstGeom prst="rect">
            <a:avLst/>
          </a:prstGeom>
          <a:noFill/>
          <a:ln w="9525">
            <a:noFill/>
            <a:miter lim="800000"/>
            <a:headEnd/>
            <a:tailEnd/>
          </a:ln>
        </p:spPr>
        <p:txBody>
          <a:bodyPr>
            <a:spAutoFit/>
          </a:bodyPr>
          <a:lstStyle/>
          <a:p>
            <a:r>
              <a:rPr kumimoji="0" lang="zh-TW" altLang="en-US" sz="5400" b="1" dirty="0">
                <a:solidFill>
                  <a:srgbClr val="FFFFFF"/>
                </a:solidFill>
                <a:latin typeface="Cambria" pitchFamily="18" charset="0"/>
                <a:cs typeface="Times New Roman" pitchFamily="18" charset="0"/>
              </a:rPr>
              <a:t>設立基金抗衡人口販</a:t>
            </a:r>
            <a:r>
              <a:rPr kumimoji="0" lang="zh-TW" altLang="en-US" sz="5400" b="1" dirty="0" smtClean="0">
                <a:solidFill>
                  <a:srgbClr val="FFFFFF"/>
                </a:solidFill>
                <a:latin typeface="Cambria" pitchFamily="18" charset="0"/>
                <a:cs typeface="Times New Roman" pitchFamily="18" charset="0"/>
              </a:rPr>
              <a:t>賣童工。</a:t>
            </a:r>
            <a:endParaRPr kumimoji="0" lang="en-PH" altLang="en-US" sz="5400" b="1" dirty="0">
              <a:solidFill>
                <a:srgbClr val="FFFFFF"/>
              </a:solidFill>
              <a:latin typeface="Cambria"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6626" name="Picture 5" descr="6657368_l"/>
          <p:cNvPicPr>
            <a:picLocks noChangeAspect="1" noChangeArrowheads="1"/>
          </p:cNvPicPr>
          <p:nvPr/>
        </p:nvPicPr>
        <p:blipFill>
          <a:blip r:embed="rId2" cstate="print">
            <a:extLst>
              <a:ext uri="{28A0092B-C50C-407E-A947-70E740481C1C}"/>
            </a:extLst>
          </a:blip>
          <a:srcRect/>
          <a:stretch>
            <a:fillRect/>
          </a:stretch>
        </p:blipFill>
        <p:spPr bwMode="auto">
          <a:xfrm>
            <a:off x="3909086" y="2477593"/>
            <a:ext cx="4701514" cy="38490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96611" name="TextBox 2"/>
          <p:cNvSpPr txBox="1">
            <a:spLocks noChangeArrowheads="1"/>
          </p:cNvSpPr>
          <p:nvPr/>
        </p:nvSpPr>
        <p:spPr bwMode="auto">
          <a:xfrm>
            <a:off x="685800" y="169863"/>
            <a:ext cx="7924800" cy="1570037"/>
          </a:xfrm>
          <a:prstGeom prst="rect">
            <a:avLst/>
          </a:prstGeom>
          <a:noFill/>
          <a:ln w="9525">
            <a:noFill/>
            <a:miter lim="800000"/>
            <a:headEnd/>
            <a:tailEnd/>
          </a:ln>
        </p:spPr>
        <p:txBody>
          <a:bodyPr>
            <a:spAutoFit/>
          </a:bodyPr>
          <a:lstStyle/>
          <a:p>
            <a:r>
              <a:rPr kumimoji="0" lang="en-PH" altLang="en-US" sz="4800" b="1">
                <a:solidFill>
                  <a:srgbClr val="FFFFFF"/>
                </a:solidFill>
                <a:latin typeface="Cambria" pitchFamily="18" charset="0"/>
                <a:cs typeface="Times New Roman" pitchFamily="18" charset="0"/>
              </a:rPr>
              <a:t>Nico</a:t>
            </a:r>
            <a:r>
              <a:rPr kumimoji="0" lang="zh-TW" altLang="en-US" sz="4800" b="1">
                <a:solidFill>
                  <a:srgbClr val="FFFFFF"/>
                </a:solidFill>
                <a:latin typeface="Cambria" pitchFamily="18" charset="0"/>
                <a:cs typeface="Times New Roman" pitchFamily="18" charset="0"/>
              </a:rPr>
              <a:t>為回教及基督徒信仰的和平對話而努力工作</a:t>
            </a:r>
            <a:r>
              <a:rPr kumimoji="0" lang="en-PH" altLang="en-US" sz="4800" b="1">
                <a:solidFill>
                  <a:srgbClr val="FFFFFF"/>
                </a:solidFill>
                <a:latin typeface="Cambria" pitchFamily="18" charset="0"/>
                <a:cs typeface="Times New Roman" pitchFamily="18" charset="0"/>
              </a:rPr>
              <a:t>.</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7634" name="Picture 3" descr="pictures 061"/>
          <p:cNvPicPr>
            <a:picLocks noChangeAspect="1" noChangeArrowheads="1"/>
          </p:cNvPicPr>
          <p:nvPr/>
        </p:nvPicPr>
        <p:blipFill>
          <a:blip r:embed="rId2" cstate="print"/>
          <a:srcRect l="55263" r="28947"/>
          <a:stretch>
            <a:fillRect/>
          </a:stretch>
        </p:blipFill>
        <p:spPr bwMode="auto">
          <a:xfrm>
            <a:off x="7700963" y="0"/>
            <a:ext cx="1443037" cy="6858000"/>
          </a:xfrm>
          <a:prstGeom prst="rect">
            <a:avLst/>
          </a:prstGeom>
          <a:noFill/>
          <a:ln w="9525">
            <a:noFill/>
            <a:miter lim="800000"/>
            <a:headEnd/>
            <a:tailEnd/>
          </a:ln>
        </p:spPr>
      </p:pic>
      <p:pic>
        <p:nvPicPr>
          <p:cNvPr id="197635" name="Picture 9" descr="508970557_l"/>
          <p:cNvPicPr>
            <a:picLocks noChangeAspect="1" noChangeArrowheads="1"/>
          </p:cNvPicPr>
          <p:nvPr/>
        </p:nvPicPr>
        <p:blipFill>
          <a:blip r:embed="rId3" cstate="print"/>
          <a:srcRect b="13594"/>
          <a:stretch>
            <a:fillRect/>
          </a:stretch>
        </p:blipFill>
        <p:spPr bwMode="auto">
          <a:xfrm>
            <a:off x="152400" y="160338"/>
            <a:ext cx="4648200" cy="6697662"/>
          </a:xfrm>
          <a:prstGeom prst="rect">
            <a:avLst/>
          </a:prstGeom>
          <a:noFill/>
          <a:ln w="9525">
            <a:noFill/>
            <a:miter lim="800000"/>
            <a:headEnd/>
            <a:tailEnd/>
          </a:ln>
        </p:spPr>
      </p:pic>
      <p:sp>
        <p:nvSpPr>
          <p:cNvPr id="197636" name="TextBox 1"/>
          <p:cNvSpPr txBox="1">
            <a:spLocks noChangeArrowheads="1"/>
          </p:cNvSpPr>
          <p:nvPr/>
        </p:nvSpPr>
        <p:spPr bwMode="auto">
          <a:xfrm>
            <a:off x="4800600" y="336550"/>
            <a:ext cx="2900363" cy="2800350"/>
          </a:xfrm>
          <a:prstGeom prst="rect">
            <a:avLst/>
          </a:prstGeom>
          <a:noFill/>
          <a:ln w="9525">
            <a:noFill/>
            <a:miter lim="800000"/>
            <a:headEnd/>
            <a:tailEnd/>
          </a:ln>
        </p:spPr>
        <p:txBody>
          <a:bodyPr>
            <a:spAutoFit/>
          </a:bodyPr>
          <a:lstStyle/>
          <a:p>
            <a:r>
              <a:rPr kumimoji="0" lang="en-US" altLang="en-US" sz="4400" b="1">
                <a:solidFill>
                  <a:schemeClr val="bg1"/>
                </a:solidFill>
                <a:latin typeface="Cambria" pitchFamily="18" charset="0"/>
              </a:rPr>
              <a:t>Matt</a:t>
            </a:r>
            <a:r>
              <a:rPr kumimoji="0" lang="zh-TW" altLang="en-US" sz="4400" b="1">
                <a:solidFill>
                  <a:schemeClr val="bg1"/>
                </a:solidFill>
                <a:latin typeface="Cambria" pitchFamily="18" charset="0"/>
              </a:rPr>
              <a:t>幫助社會關注兒童軍人的問題。</a:t>
            </a:r>
            <a:endParaRPr kumimoji="0" lang="en-US" altLang="en-US" sz="4400" b="1">
              <a:solidFill>
                <a:schemeClr val="bg1"/>
              </a:solidFill>
              <a:latin typeface="Cambria" pitchFamily="18"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CRY-logo"/>
          <p:cNvPicPr>
            <a:picLocks noChangeAspect="1" noChangeArrowheads="1"/>
          </p:cNvPicPr>
          <p:nvPr/>
        </p:nvPicPr>
        <p:blipFill>
          <a:blip r:embed="rId2" cstate="print"/>
          <a:srcRect/>
          <a:stretch>
            <a:fillRect/>
          </a:stretch>
        </p:blipFill>
        <p:spPr bwMode="auto">
          <a:xfrm>
            <a:off x="304800" y="1981200"/>
            <a:ext cx="4343400" cy="3005138"/>
          </a:xfrm>
          <a:prstGeom prst="rect">
            <a:avLst/>
          </a:prstGeom>
          <a:noFill/>
          <a:ln w="9525">
            <a:solidFill>
              <a:srgbClr val="FFFFFF"/>
            </a:solidFill>
            <a:miter lim="800000"/>
            <a:headEnd/>
            <a:tailEnd/>
          </a:ln>
        </p:spPr>
      </p:pic>
      <p:sp>
        <p:nvSpPr>
          <p:cNvPr id="3" name="Rectangle 2"/>
          <p:cNvSpPr/>
          <p:nvPr/>
        </p:nvSpPr>
        <p:spPr>
          <a:xfrm>
            <a:off x="4800600" y="252101"/>
            <a:ext cx="4038600" cy="4154984"/>
          </a:xfrm>
          <a:prstGeom prst="rect">
            <a:avLst/>
          </a:prstGeom>
        </p:spPr>
        <p:txBody>
          <a:bodyPr>
            <a:spAutoFit/>
          </a:bodyPr>
          <a:lstStyle/>
          <a:p>
            <a:pPr algn="r">
              <a:defRPr/>
            </a:pPr>
            <a:r>
              <a:rPr kumimoji="0" lang="zh-TW" altLang="en-US" sz="4400" b="1" dirty="0">
                <a:effectLst>
                  <a:glow rad="101600">
                    <a:schemeClr val="bg1">
                      <a:alpha val="60000"/>
                    </a:schemeClr>
                  </a:glow>
                </a:effectLst>
                <a:latin typeface="Cambria" panose="02040503050406030204" pitchFamily="18" charset="0"/>
                <a:ea typeface="Calibri"/>
                <a:cs typeface="Courier New"/>
              </a:rPr>
              <a:t>今天如果我們沒有為提升青少年的人權而努力的話，就是對不起他</a:t>
            </a:r>
            <a:r>
              <a:rPr kumimoji="0" lang="en-US" altLang="zh-TW" sz="4400" b="1" dirty="0">
                <a:effectLst>
                  <a:glow rad="101600">
                    <a:schemeClr val="bg1">
                      <a:alpha val="60000"/>
                    </a:schemeClr>
                  </a:glow>
                </a:effectLst>
                <a:latin typeface="Cambria" panose="02040503050406030204" pitchFamily="18" charset="0"/>
                <a:ea typeface="Calibri"/>
                <a:cs typeface="Courier New"/>
              </a:rPr>
              <a:t>/</a:t>
            </a:r>
            <a:r>
              <a:rPr kumimoji="0" lang="zh-TW" altLang="en-US" sz="4400" b="1" dirty="0">
                <a:effectLst>
                  <a:glow rad="101600">
                    <a:schemeClr val="bg1">
                      <a:alpha val="60000"/>
                    </a:schemeClr>
                  </a:glow>
                </a:effectLst>
                <a:latin typeface="Cambria" panose="02040503050406030204" pitchFamily="18" charset="0"/>
                <a:ea typeface="Calibri"/>
                <a:cs typeface="Courier New"/>
              </a:rPr>
              <a:t>她們</a:t>
            </a:r>
            <a:r>
              <a:rPr kumimoji="0" lang="en-US" sz="4400" b="1" dirty="0">
                <a:effectLst>
                  <a:glow rad="101600">
                    <a:schemeClr val="bg1">
                      <a:alpha val="60000"/>
                    </a:schemeClr>
                  </a:glow>
                </a:effectLst>
                <a:latin typeface="Cambria" panose="02040503050406030204" pitchFamily="18" charset="0"/>
                <a:ea typeface="Calibri"/>
              </a:rPr>
              <a:t>. </a:t>
            </a:r>
            <a:r>
              <a:rPr kumimoji="0" lang="en-US" sz="1400" b="1" dirty="0">
                <a:effectLst>
                  <a:glow rad="101600">
                    <a:schemeClr val="bg1">
                      <a:alpha val="60000"/>
                    </a:schemeClr>
                  </a:glow>
                </a:effectLst>
                <a:latin typeface="Cambria" panose="02040503050406030204" pitchFamily="18" charset="0"/>
                <a:ea typeface="Calibri"/>
              </a:rPr>
              <a:t>(Fr. </a:t>
            </a:r>
            <a:r>
              <a:rPr kumimoji="0" lang="en-US" sz="1400" b="1" dirty="0" err="1">
                <a:effectLst>
                  <a:glow rad="101600">
                    <a:schemeClr val="bg1">
                      <a:alpha val="60000"/>
                    </a:schemeClr>
                  </a:glow>
                </a:effectLst>
                <a:latin typeface="Cambria" panose="02040503050406030204" pitchFamily="18" charset="0"/>
                <a:ea typeface="Calibri"/>
              </a:rPr>
              <a:t>Pascual</a:t>
            </a:r>
            <a:r>
              <a:rPr kumimoji="0" lang="en-US" sz="1400" b="1" dirty="0">
                <a:effectLst>
                  <a:glow rad="101600">
                    <a:schemeClr val="bg1">
                      <a:alpha val="60000"/>
                    </a:schemeClr>
                  </a:glow>
                </a:effectLst>
                <a:latin typeface="Cambria" panose="02040503050406030204" pitchFamily="18" charset="0"/>
                <a:ea typeface="Calibri"/>
              </a:rPr>
              <a:t> Chavez, SDB)</a:t>
            </a:r>
            <a:endParaRPr kumimoji="0" lang="en-US" sz="1400" b="1" dirty="0">
              <a:effectLst>
                <a:glow rad="101600">
                  <a:schemeClr val="bg1">
                    <a:alpha val="60000"/>
                  </a:schemeClr>
                </a:glow>
              </a:effectLst>
              <a:latin typeface="Cambria" panose="02040503050406030204" pitchFamily="18" charset="0"/>
              <a:ea typeface="+mn-ea"/>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C:\Users\Fr. Eli\Documents\GC27Naples9March\IMG_5465.JPG"/>
          <p:cNvPicPr>
            <a:picLocks noChangeAspect="1" noChangeArrowheads="1"/>
          </p:cNvPicPr>
          <p:nvPr/>
        </p:nvPicPr>
        <p:blipFill rotWithShape="1">
          <a:blip r:embed="rId2" cstate="print">
            <a:extLst>
              <a:ext uri="{28A0092B-C50C-407E-A947-70E740481C1C}"/>
            </a:extLst>
          </a:blip>
          <a:srcRect l="26647"/>
          <a:stretch/>
        </p:blipFill>
        <p:spPr bwMode="auto">
          <a:xfrm>
            <a:off x="436418" y="1111210"/>
            <a:ext cx="4471554" cy="457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extLst>
        </p:spPr>
      </p:pic>
      <p:sp>
        <p:nvSpPr>
          <p:cNvPr id="2" name="TextBox 1"/>
          <p:cNvSpPr txBox="1"/>
          <p:nvPr/>
        </p:nvSpPr>
        <p:spPr>
          <a:xfrm>
            <a:off x="5257800" y="381000"/>
            <a:ext cx="3650672" cy="4585871"/>
          </a:xfrm>
          <a:prstGeom prst="rect">
            <a:avLst/>
          </a:prstGeom>
          <a:noFill/>
        </p:spPr>
        <p:txBody>
          <a:bodyPr>
            <a:spAutoFit/>
          </a:bodyPr>
          <a:lstStyle/>
          <a:p>
            <a:pPr algn="ctr">
              <a:defRPr/>
            </a:pPr>
            <a:r>
              <a:rPr kumimoji="0" lang="zh-TW" altLang="en-US" sz="6600" dirty="0">
                <a:solidFill>
                  <a:schemeClr val="bg1"/>
                </a:solidFill>
                <a:effectLst>
                  <a:glow rad="101600">
                    <a:schemeClr val="tx1">
                      <a:alpha val="60000"/>
                    </a:schemeClr>
                  </a:glow>
                </a:effectLst>
                <a:latin typeface="Script MT Bold" panose="03040602040607080904" pitchFamily="66" charset="0"/>
                <a:ea typeface="+mn-ea"/>
              </a:rPr>
              <a:t>慈幼會士</a:t>
            </a:r>
            <a:endParaRPr kumimoji="0" lang="en-US" altLang="zh-TW" sz="6600" dirty="0">
              <a:solidFill>
                <a:schemeClr val="bg1"/>
              </a:solidFill>
              <a:effectLst>
                <a:glow rad="101600">
                  <a:schemeClr val="tx1">
                    <a:alpha val="60000"/>
                  </a:schemeClr>
                </a:glow>
              </a:effectLst>
              <a:latin typeface="Script MT Bold" panose="03040602040607080904" pitchFamily="66" charset="0"/>
              <a:ea typeface="+mn-ea"/>
            </a:endParaRPr>
          </a:p>
          <a:p>
            <a:pPr algn="ctr">
              <a:defRPr/>
            </a:pPr>
            <a:r>
              <a:rPr kumimoji="0" lang="en-US" sz="6600" dirty="0">
                <a:solidFill>
                  <a:schemeClr val="bg1"/>
                </a:solidFill>
                <a:effectLst>
                  <a:glow rad="101600">
                    <a:schemeClr val="tx1">
                      <a:alpha val="60000"/>
                    </a:schemeClr>
                  </a:glow>
                </a:effectLst>
                <a:latin typeface="Script MT Bold" panose="03040602040607080904" pitchFamily="66" charset="0"/>
                <a:ea typeface="+mn-ea"/>
              </a:rPr>
              <a:t>:</a:t>
            </a:r>
          </a:p>
          <a:p>
            <a:pPr algn="ctr">
              <a:defRPr/>
            </a:pPr>
            <a:r>
              <a:rPr kumimoji="0" lang="zh-TW" altLang="en-US" sz="8000" dirty="0">
                <a:solidFill>
                  <a:schemeClr val="bg1"/>
                </a:solidFill>
                <a:effectLst>
                  <a:glow rad="101600">
                    <a:schemeClr val="tx1">
                      <a:alpha val="60000"/>
                    </a:schemeClr>
                  </a:glow>
                </a:effectLst>
                <a:latin typeface="Script MT Bold" panose="03040602040607080904" pitchFamily="66" charset="0"/>
                <a:ea typeface="+mn-ea"/>
              </a:rPr>
              <a:t>年青人的漁夫</a:t>
            </a:r>
            <a:endParaRPr kumimoji="0" lang="en-US" sz="8000" dirty="0">
              <a:solidFill>
                <a:schemeClr val="bg1"/>
              </a:solidFill>
              <a:effectLst>
                <a:glow rad="101600">
                  <a:schemeClr val="tx1">
                    <a:alpha val="60000"/>
                  </a:schemeClr>
                </a:glow>
              </a:effectLst>
              <a:latin typeface="Script MT Bold" panose="03040602040607080904" pitchFamily="66" charset="0"/>
              <a:ea typeface="+mn-ea"/>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843" name="Picture 7" descr="20080423_inq_v-turlish23"/>
          <p:cNvPicPr>
            <a:picLocks noChangeAspect="1" noChangeArrowheads="1"/>
          </p:cNvPicPr>
          <p:nvPr/>
        </p:nvPicPr>
        <p:blipFill>
          <a:blip r:embed="rId2" cstate="print">
            <a:extLst>
              <a:ext uri="{28A0092B-C50C-407E-A947-70E740481C1C}"/>
            </a:extLst>
          </a:blip>
          <a:srcRect/>
          <a:stretch>
            <a:fillRect/>
          </a:stretch>
        </p:blipFill>
        <p:spPr bwMode="auto">
          <a:xfrm>
            <a:off x="7840" y="0"/>
            <a:ext cx="5359883" cy="6872617"/>
          </a:xfrm>
          <a:prstGeom prst="ellipse">
            <a:avLst/>
          </a:prstGeom>
          <a:ln>
            <a:noFill/>
          </a:ln>
          <a:effectLst>
            <a:softEdge rad="112500"/>
          </a:effectLst>
          <a:extLst>
            <a:ext uri="{909E8E84-426E-40DD-AFC4-6F175D3DCCD1}"/>
            <a:ext uri="{91240B29-F687-4F45-9708-019B960494DF}"/>
          </a:extLst>
        </p:spPr>
      </p:pic>
      <p:sp>
        <p:nvSpPr>
          <p:cNvPr id="199683" name="TextBox 1"/>
          <p:cNvSpPr txBox="1">
            <a:spLocks noChangeArrowheads="1"/>
          </p:cNvSpPr>
          <p:nvPr/>
        </p:nvSpPr>
        <p:spPr bwMode="auto">
          <a:xfrm>
            <a:off x="5035550" y="1174750"/>
            <a:ext cx="3886200" cy="3046413"/>
          </a:xfrm>
          <a:prstGeom prst="rect">
            <a:avLst/>
          </a:prstGeom>
          <a:noFill/>
          <a:ln w="9525">
            <a:noFill/>
            <a:miter lim="800000"/>
            <a:headEnd/>
            <a:tailEnd/>
          </a:ln>
        </p:spPr>
        <p:txBody>
          <a:bodyPr>
            <a:spAutoFit/>
          </a:bodyPr>
          <a:lstStyle/>
          <a:p>
            <a:pPr algn="ctr"/>
            <a:r>
              <a:rPr kumimoji="0" lang="zh-TW" altLang="en-US" sz="9600">
                <a:latin typeface="Script MT Bold" pitchFamily="66" charset="0"/>
              </a:rPr>
              <a:t>在教會內</a:t>
            </a:r>
            <a:endParaRPr kumimoji="0" lang="en-US" altLang="en-US" sz="9600">
              <a:latin typeface="Script MT Bold" pitchFamily="66"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pic>
        <p:nvPicPr>
          <p:cNvPr id="200706" name="Picture 2" descr="nike"/>
          <p:cNvPicPr>
            <a:picLocks noChangeAspect="1" noChangeArrowheads="1"/>
          </p:cNvPicPr>
          <p:nvPr/>
        </p:nvPicPr>
        <p:blipFill>
          <a:blip r:embed="rId2" cstate="print"/>
          <a:srcRect r="62338"/>
          <a:stretch>
            <a:fillRect/>
          </a:stretch>
        </p:blipFill>
        <p:spPr bwMode="auto">
          <a:xfrm>
            <a:off x="0" y="0"/>
            <a:ext cx="3214688" cy="6891338"/>
          </a:xfrm>
          <a:prstGeom prst="rect">
            <a:avLst/>
          </a:prstGeom>
          <a:noFill/>
          <a:ln w="9525">
            <a:noFill/>
            <a:miter lim="800000"/>
            <a:headEnd/>
            <a:tailEnd/>
          </a:ln>
        </p:spPr>
      </p:pic>
      <p:pic>
        <p:nvPicPr>
          <p:cNvPr id="3" name="Picture 2" descr="nike"/>
          <p:cNvPicPr>
            <a:picLocks noChangeAspect="1" noChangeArrowheads="1"/>
          </p:cNvPicPr>
          <p:nvPr/>
        </p:nvPicPr>
        <p:blipFill>
          <a:blip r:embed="rId3" cstate="print">
            <a:extLst>
              <a:ext uri="{28A0092B-C50C-407E-A947-70E740481C1C}"/>
            </a:extLst>
          </a:blip>
          <a:srcRect/>
          <a:stretch>
            <a:fillRect/>
          </a:stretch>
        </p:blipFill>
        <p:spPr bwMode="auto">
          <a:xfrm>
            <a:off x="3352800" y="1524000"/>
            <a:ext cx="5472656" cy="41217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42" name="Picture 9" descr="2006-10-11-india-child"/>
          <p:cNvPicPr>
            <a:picLocks noChangeAspect="1" noChangeArrowheads="1"/>
          </p:cNvPicPr>
          <p:nvPr/>
        </p:nvPicPr>
        <p:blipFill>
          <a:blip r:embed="rId2" cstate="print">
            <a:extLst>
              <a:ext uri="{28A0092B-C50C-407E-A947-70E740481C1C}"/>
            </a:extLst>
          </a:blip>
          <a:srcRect/>
          <a:stretch>
            <a:fillRect/>
          </a:stretch>
        </p:blipFill>
        <p:spPr bwMode="auto">
          <a:xfrm>
            <a:off x="5609936" y="228600"/>
            <a:ext cx="3299113" cy="48006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01731" name="Rectangle 1"/>
          <p:cNvSpPr>
            <a:spLocks noChangeArrowheads="1"/>
          </p:cNvSpPr>
          <p:nvPr/>
        </p:nvSpPr>
        <p:spPr bwMode="auto">
          <a:xfrm>
            <a:off x="228600" y="762000"/>
            <a:ext cx="5410200" cy="3146425"/>
          </a:xfrm>
          <a:prstGeom prst="rect">
            <a:avLst/>
          </a:prstGeom>
          <a:noFill/>
          <a:ln w="9525">
            <a:noFill/>
            <a:miter lim="800000"/>
            <a:headEnd/>
            <a:tailEnd/>
          </a:ln>
        </p:spPr>
        <p:txBody>
          <a:bodyPr>
            <a:spAutoFit/>
          </a:bodyPr>
          <a:lstStyle/>
          <a:p>
            <a:pPr>
              <a:lnSpc>
                <a:spcPct val="115000"/>
              </a:lnSpc>
            </a:pPr>
            <a:r>
              <a:rPr kumimoji="0" lang="zh-TW" altLang="en-US" sz="4400" b="1">
                <a:solidFill>
                  <a:schemeClr val="bg1"/>
                </a:solidFill>
                <a:latin typeface="Cambria" pitchFamily="18" charset="0"/>
                <a:ea typeface="Calibri" pitchFamily="34" charset="0"/>
                <a:cs typeface="Courier New" pitchFamily="49" charset="0"/>
              </a:rPr>
              <a:t>童工就是否認一個人的童年、用低工資在環境差的情況下做長時間的工作</a:t>
            </a:r>
            <a:r>
              <a:rPr kumimoji="0" lang="en-US" altLang="en-US" sz="4400" b="1">
                <a:solidFill>
                  <a:schemeClr val="bg1"/>
                </a:solidFill>
                <a:latin typeface="Cambria" pitchFamily="18" charset="0"/>
                <a:ea typeface="Calibri" pitchFamily="34" charset="0"/>
                <a:cs typeface="Times New Roman" pitchFamily="18" charset="0"/>
              </a:rPr>
              <a:t>l</a:t>
            </a:r>
            <a:endParaRPr kumimoji="0" lang="en-US" altLang="en-US" sz="3600" b="1">
              <a:solidFill>
                <a:schemeClr val="bg1"/>
              </a:solidFill>
              <a:latin typeface="Cambria" pitchFamily="18" charset="0"/>
              <a:ea typeface="Calibri"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3491" name="Picture 5" descr="2"/>
          <p:cNvPicPr>
            <a:picLocks noChangeAspect="1" noChangeArrowheads="1"/>
          </p:cNvPicPr>
          <p:nvPr/>
        </p:nvPicPr>
        <p:blipFill>
          <a:blip r:embed="rId2" cstate="print">
            <a:extLst>
              <a:ext uri="{28A0092B-C50C-407E-A947-70E740481C1C}"/>
            </a:extLst>
          </a:blip>
          <a:srcRect/>
          <a:stretch>
            <a:fillRect/>
          </a:stretch>
        </p:blipFill>
        <p:spPr bwMode="auto">
          <a:xfrm>
            <a:off x="3860800" y="2819400"/>
            <a:ext cx="4978400" cy="3733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02755" name="Rectangle 1"/>
          <p:cNvSpPr>
            <a:spLocks noChangeArrowheads="1"/>
          </p:cNvSpPr>
          <p:nvPr/>
        </p:nvSpPr>
        <p:spPr bwMode="auto">
          <a:xfrm>
            <a:off x="381000" y="192088"/>
            <a:ext cx="8458200" cy="941796"/>
          </a:xfrm>
          <a:prstGeom prst="rect">
            <a:avLst/>
          </a:prstGeom>
          <a:noFill/>
          <a:ln w="9525">
            <a:noFill/>
            <a:miter lim="800000"/>
            <a:headEnd/>
            <a:tailEnd/>
          </a:ln>
        </p:spPr>
        <p:txBody>
          <a:bodyPr>
            <a:spAutoFit/>
          </a:bodyPr>
          <a:lstStyle/>
          <a:p>
            <a:pPr>
              <a:lnSpc>
                <a:spcPct val="115000"/>
              </a:lnSpc>
            </a:pPr>
            <a:r>
              <a:rPr kumimoji="0" lang="zh-TW" altLang="en-US" sz="4800" b="1" dirty="0" smtClean="0">
                <a:solidFill>
                  <a:srgbClr val="FFFFFF"/>
                </a:solidFill>
                <a:latin typeface="Cambria" pitchFamily="18" charset="0"/>
                <a:ea typeface="Calibri" pitchFamily="34" charset="0"/>
                <a:cs typeface="Courier New" pitchFamily="49" charset="0"/>
              </a:rPr>
              <a:t>被迫離開家庭及缺乏基礎教育。</a:t>
            </a:r>
            <a:endParaRPr kumimoji="0" lang="en-US" altLang="en-US" sz="4000" b="1" dirty="0">
              <a:solidFill>
                <a:srgbClr val="FFFFFF"/>
              </a:solidFill>
              <a:latin typeface="Cambria" pitchFamily="18" charset="0"/>
              <a:ea typeface="Calibri"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goddiscussion.com/wp-content/uploads/2011/07/ChristianFamily.jpg">
            <a:hlinkClick r:id="rId2"/>
          </p:cNvPr>
          <p:cNvPicPr>
            <a:picLocks noChangeAspect="1" noChangeArrowheads="1"/>
          </p:cNvPicPr>
          <p:nvPr/>
        </p:nvPicPr>
        <p:blipFill>
          <a:blip r:embed="rId3" cstate="print"/>
          <a:srcRect/>
          <a:stretch>
            <a:fillRect/>
          </a:stretch>
        </p:blipFill>
        <p:spPr bwMode="auto">
          <a:xfrm>
            <a:off x="304800" y="381000"/>
            <a:ext cx="5105400" cy="347965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Rectangle 1"/>
          <p:cNvSpPr/>
          <p:nvPr/>
        </p:nvSpPr>
        <p:spPr>
          <a:xfrm>
            <a:off x="5029200" y="381000"/>
            <a:ext cx="3886200" cy="3785652"/>
          </a:xfrm>
          <a:prstGeom prst="rect">
            <a:avLst/>
          </a:prstGeom>
        </p:spPr>
        <p:txBody>
          <a:bodyPr>
            <a:spAutoFit/>
            <a:scene3d>
              <a:camera prst="orthographicFront"/>
              <a:lightRig rig="threePt" dir="t"/>
            </a:scene3d>
            <a:sp3d extrusionH="57150">
              <a:bevelT w="38100" h="38100" prst="angle"/>
            </a:sp3d>
          </a:bodyPr>
          <a:lstStyle/>
          <a:p>
            <a:pPr fontAlgn="auto">
              <a:spcBef>
                <a:spcPts val="0"/>
              </a:spcBef>
              <a:spcAft>
                <a:spcPts val="0"/>
              </a:spcAft>
              <a:defRPr/>
            </a:pPr>
            <a:r>
              <a:rPr kumimoji="0" lang="zh-TW" altLang="en-US" sz="4800" b="1" dirty="0">
                <a:solidFill>
                  <a:prstClr val="black"/>
                </a:solidFill>
                <a:latin typeface="Cambria" pitchFamily="18" charset="0"/>
                <a:ea typeface="+mn-ea"/>
              </a:rPr>
              <a:t>在青少年的教育中，家庭的角色是不能被替代或委任別人去做</a:t>
            </a:r>
            <a:r>
              <a:rPr kumimoji="0" lang="zh-TW" altLang="en-US" sz="4800" b="1" dirty="0" smtClean="0">
                <a:solidFill>
                  <a:prstClr val="black"/>
                </a:solidFill>
                <a:latin typeface="Cambria" pitchFamily="18" charset="0"/>
                <a:ea typeface="+mn-ea"/>
              </a:rPr>
              <a:t>。</a:t>
            </a:r>
            <a:endParaRPr kumimoji="0" lang="en-US" sz="4800" b="1" dirty="0">
              <a:solidFill>
                <a:prstClr val="black"/>
              </a:solidFill>
              <a:latin typeface="Cambria" pitchFamily="18" charset="0"/>
              <a:ea typeface="+mn-ea"/>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4802" name="Picture 2" descr="http://www.christian-wallpaper.com/backgrounds/happy-family-celebrations.jpg">
            <a:hlinkClick r:id="rId2"/>
          </p:cNvPr>
          <p:cNvPicPr>
            <a:picLocks noChangeAspect="1" noChangeArrowheads="1"/>
          </p:cNvPicPr>
          <p:nvPr/>
        </p:nvPicPr>
        <p:blipFill>
          <a:blip r:embed="rId3" cstate="print"/>
          <a:srcRect/>
          <a:stretch>
            <a:fillRect/>
          </a:stretch>
        </p:blipFill>
        <p:spPr bwMode="auto">
          <a:xfrm>
            <a:off x="0" y="0"/>
            <a:ext cx="6248400" cy="4686300"/>
          </a:xfrm>
          <a:prstGeom prst="rect">
            <a:avLst/>
          </a:prstGeom>
          <a:noFill/>
          <a:ln w="9525">
            <a:noFill/>
            <a:miter lim="800000"/>
            <a:headEnd/>
            <a:tailEnd/>
          </a:ln>
        </p:spPr>
      </p:pic>
      <p:sp>
        <p:nvSpPr>
          <p:cNvPr id="204803" name="Rectangle 1"/>
          <p:cNvSpPr>
            <a:spLocks noChangeArrowheads="1"/>
          </p:cNvSpPr>
          <p:nvPr/>
        </p:nvSpPr>
        <p:spPr bwMode="auto">
          <a:xfrm>
            <a:off x="422275" y="3886200"/>
            <a:ext cx="8305800" cy="1754326"/>
          </a:xfrm>
          <a:prstGeom prst="rect">
            <a:avLst/>
          </a:prstGeom>
          <a:noFill/>
          <a:ln w="9525">
            <a:noFill/>
            <a:miter lim="800000"/>
            <a:headEnd/>
            <a:tailEnd/>
          </a:ln>
        </p:spPr>
        <p:txBody>
          <a:bodyPr>
            <a:spAutoFit/>
          </a:bodyPr>
          <a:lstStyle/>
          <a:p>
            <a:r>
              <a:rPr kumimoji="0" lang="zh-TW" altLang="en-US" sz="5400" b="1" dirty="0" smtClean="0">
                <a:solidFill>
                  <a:srgbClr val="FFFFFF"/>
                </a:solidFill>
                <a:latin typeface="Cambria" pitchFamily="18" charset="0"/>
              </a:rPr>
              <a:t>家庭教育協助青年牧民更有效及影響深遠。</a:t>
            </a:r>
            <a:endParaRPr kumimoji="0" lang="en-US" altLang="en-US" sz="5400" b="1" dirty="0">
              <a:solidFill>
                <a:srgbClr val="FFFFFF"/>
              </a:solidFill>
              <a:latin typeface="Cambria" pitchFamily="18"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ChangeArrowheads="1"/>
          </p:cNvSpPr>
          <p:nvPr/>
        </p:nvSpPr>
        <p:spPr bwMode="auto">
          <a:xfrm>
            <a:off x="533400" y="381000"/>
            <a:ext cx="7848600" cy="2585323"/>
          </a:xfrm>
          <a:prstGeom prst="rect">
            <a:avLst/>
          </a:prstGeom>
          <a:noFill/>
          <a:ln w="9525">
            <a:noFill/>
            <a:miter lim="800000"/>
            <a:headEnd/>
            <a:tailEnd/>
          </a:ln>
        </p:spPr>
        <p:txBody>
          <a:bodyPr>
            <a:spAutoFit/>
          </a:bodyPr>
          <a:lstStyle/>
          <a:p>
            <a:r>
              <a:rPr kumimoji="0" lang="zh-TW" altLang="en-US" sz="5400" b="1" dirty="0" smtClean="0">
                <a:latin typeface="Cambria" pitchFamily="18" charset="0"/>
              </a:rPr>
              <a:t>在公開生活及政府政策上見証及提升家庭的價值及尊嚴因為婚姻是一件聖事。</a:t>
            </a:r>
            <a:r>
              <a:rPr kumimoji="0" lang="en-US" altLang="en-US" sz="5400" b="1" dirty="0" smtClean="0">
                <a:latin typeface="Cambria" pitchFamily="18" charset="0"/>
              </a:rPr>
              <a:t> </a:t>
            </a:r>
            <a:endParaRPr kumimoji="0" lang="en-US" altLang="en-US" sz="5400" b="1" dirty="0">
              <a:latin typeface="Cambria" pitchFamily="18"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ChangeArrowheads="1"/>
          </p:cNvSpPr>
          <p:nvPr/>
        </p:nvSpPr>
        <p:spPr bwMode="auto">
          <a:xfrm>
            <a:off x="381000" y="360363"/>
            <a:ext cx="8077200" cy="3785652"/>
          </a:xfrm>
          <a:prstGeom prst="rect">
            <a:avLst/>
          </a:prstGeom>
          <a:noFill/>
          <a:ln w="9525">
            <a:noFill/>
            <a:miter lim="800000"/>
            <a:headEnd/>
            <a:tailEnd/>
          </a:ln>
        </p:spPr>
        <p:txBody>
          <a:bodyPr>
            <a:spAutoFit/>
          </a:bodyPr>
          <a:lstStyle/>
          <a:p>
            <a:r>
              <a:rPr kumimoji="0" lang="zh-TW" altLang="en-US" sz="4800" b="1" dirty="0" smtClean="0">
                <a:solidFill>
                  <a:srgbClr val="FFFFFF"/>
                </a:solidFill>
                <a:latin typeface="Cambria" pitchFamily="18" charset="0"/>
              </a:rPr>
              <a:t>強調生命的神聖是從受孕那一刻開始；丈夫與妻子有同等的權利與責任；孩子的與生俱來的天賦及才能要被尊重。</a:t>
            </a:r>
            <a:endParaRPr kumimoji="0" lang="en-US" altLang="en-US" sz="4800" b="1" dirty="0">
              <a:solidFill>
                <a:srgbClr val="FFFFFF"/>
              </a:solidFill>
              <a:latin typeface="Cambria" pitchFamily="18"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ChangeArrowheads="1"/>
          </p:cNvSpPr>
          <p:nvPr/>
        </p:nvSpPr>
        <p:spPr bwMode="auto">
          <a:xfrm>
            <a:off x="609600" y="762000"/>
            <a:ext cx="8001000" cy="3046988"/>
          </a:xfrm>
          <a:prstGeom prst="rect">
            <a:avLst/>
          </a:prstGeom>
          <a:noFill/>
          <a:ln w="9525">
            <a:noFill/>
            <a:miter lim="800000"/>
            <a:headEnd/>
            <a:tailEnd/>
          </a:ln>
        </p:spPr>
        <p:txBody>
          <a:bodyPr>
            <a:spAutoFit/>
          </a:bodyPr>
          <a:lstStyle/>
          <a:p>
            <a:r>
              <a:rPr kumimoji="0" lang="zh-TW" altLang="en-US" sz="4800" b="1" dirty="0" smtClean="0">
                <a:latin typeface="Cambria" pitchFamily="18" charset="0"/>
              </a:rPr>
              <a:t>父毋要將基督徒信仰及天主教傳統授與他們的子女；並在家庭中營造慈幼神修的氛圍。</a:t>
            </a:r>
            <a:r>
              <a:rPr kumimoji="0" lang="en-US" altLang="en-US" sz="4800" b="1" dirty="0" smtClean="0">
                <a:latin typeface="Cambria" pitchFamily="18" charset="0"/>
              </a:rPr>
              <a:t> </a:t>
            </a:r>
            <a:endParaRPr kumimoji="0" lang="en-US" altLang="en-US" sz="4800" b="1" dirty="0">
              <a:latin typeface="Cambria" pitchFamily="18"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extBox 2"/>
          <p:cNvSpPr txBox="1">
            <a:spLocks noChangeArrowheads="1"/>
          </p:cNvSpPr>
          <p:nvPr/>
        </p:nvSpPr>
        <p:spPr bwMode="auto">
          <a:xfrm>
            <a:off x="914400" y="1219200"/>
            <a:ext cx="7162800" cy="1323439"/>
          </a:xfrm>
          <a:prstGeom prst="rect">
            <a:avLst/>
          </a:prstGeom>
          <a:noFill/>
          <a:ln w="9525">
            <a:noFill/>
            <a:miter lim="800000"/>
            <a:headEnd/>
            <a:tailEnd/>
          </a:ln>
        </p:spPr>
        <p:txBody>
          <a:bodyPr>
            <a:spAutoFit/>
          </a:bodyPr>
          <a:lstStyle/>
          <a:p>
            <a:r>
              <a:rPr kumimoji="0" lang="zh-TW" altLang="en-US" sz="4000" b="1" dirty="0" smtClean="0">
                <a:latin typeface="Cambria" pitchFamily="18" charset="0"/>
              </a:rPr>
              <a:t>單親家庭、不同父毋再婚的家庭</a:t>
            </a:r>
            <a:r>
              <a:rPr kumimoji="0" lang="en-US" altLang="zh-TW" sz="4000" b="1" dirty="0" smtClean="0">
                <a:latin typeface="Cambria" pitchFamily="18" charset="0"/>
              </a:rPr>
              <a:t>……….</a:t>
            </a:r>
            <a:r>
              <a:rPr kumimoji="0" lang="zh-TW" altLang="en-US" sz="4000" b="1" dirty="0" smtClean="0">
                <a:latin typeface="Cambria" pitchFamily="18" charset="0"/>
              </a:rPr>
              <a:t>單性家庭</a:t>
            </a:r>
            <a:r>
              <a:rPr kumimoji="0" lang="en-US" altLang="zh-TW" sz="4000" b="1" dirty="0" smtClean="0">
                <a:latin typeface="Cambria" pitchFamily="18" charset="0"/>
              </a:rPr>
              <a:t>……..</a:t>
            </a:r>
            <a:r>
              <a:rPr kumimoji="0" lang="en-US" altLang="en-US" sz="4000" b="1" dirty="0" smtClean="0">
                <a:latin typeface="Cambria" pitchFamily="18" charset="0"/>
              </a:rPr>
              <a:t>…</a:t>
            </a:r>
            <a:endParaRPr kumimoji="0" lang="en-US" altLang="en-US" sz="4000" b="1" dirty="0">
              <a:latin typeface="Cambria" pitchFamily="18" charset="0"/>
            </a:endParaRPr>
          </a:p>
        </p:txBody>
      </p:sp>
      <p:pic>
        <p:nvPicPr>
          <p:cNvPr id="208899" name="Picture 2" descr="http://www.clker.com/cliparts/Y/0/x/I/a/K/raising-hands-silhouette-hi.png"/>
          <p:cNvPicPr>
            <a:picLocks noChangeAspect="1" noChangeArrowheads="1"/>
          </p:cNvPicPr>
          <p:nvPr/>
        </p:nvPicPr>
        <p:blipFill>
          <a:blip r:embed="rId2" cstate="print"/>
          <a:srcRect/>
          <a:stretch>
            <a:fillRect/>
          </a:stretch>
        </p:blipFill>
        <p:spPr bwMode="auto">
          <a:xfrm>
            <a:off x="2743200" y="2990850"/>
            <a:ext cx="3879850" cy="3867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2274" name="Picture 4" descr="http://www.photobotos.com/wp-content/uploads/2013/01/Blue-Fishing-net.jpg">
            <a:hlinkClick r:id="rId2"/>
          </p:cNvPr>
          <p:cNvPicPr>
            <a:picLocks noChangeAspect="1" noChangeArrowheads="1"/>
          </p:cNvPicPr>
          <p:nvPr/>
        </p:nvPicPr>
        <p:blipFill>
          <a:blip r:embed="rId3" cstate="print"/>
          <a:srcRect l="11703"/>
          <a:stretch>
            <a:fillRect/>
          </a:stretch>
        </p:blipFill>
        <p:spPr bwMode="auto">
          <a:xfrm>
            <a:off x="-381000" y="1066800"/>
            <a:ext cx="9144000" cy="6858000"/>
          </a:xfrm>
          <a:prstGeom prst="rect">
            <a:avLst/>
          </a:prstGeom>
          <a:noFill/>
          <a:ln w="9525">
            <a:noFill/>
            <a:miter lim="800000"/>
            <a:headEnd/>
            <a:tailEnd/>
          </a:ln>
        </p:spPr>
      </p:pic>
      <p:sp>
        <p:nvSpPr>
          <p:cNvPr id="2" name="TextBox 1"/>
          <p:cNvSpPr txBox="1"/>
          <p:nvPr/>
        </p:nvSpPr>
        <p:spPr>
          <a:xfrm>
            <a:off x="609600" y="304800"/>
            <a:ext cx="8305800" cy="1661993"/>
          </a:xfrm>
          <a:prstGeom prst="rect">
            <a:avLst/>
          </a:prstGeom>
          <a:noFill/>
        </p:spPr>
        <p:txBody>
          <a:bodyPr>
            <a:spAutoFit/>
          </a:bodyPr>
          <a:lstStyle/>
          <a:p>
            <a:pPr algn="r">
              <a:defRPr/>
            </a:pPr>
            <a:r>
              <a:rPr kumimoji="0" lang="zh-TW" altLang="en-US" sz="4400" dirty="0">
                <a:ln>
                  <a:solidFill>
                    <a:schemeClr val="tx2">
                      <a:lumMod val="75000"/>
                    </a:schemeClr>
                  </a:solidFill>
                </a:ln>
                <a:solidFill>
                  <a:schemeClr val="bg1"/>
                </a:solidFill>
                <a:effectLst>
                  <a:glow rad="101600">
                    <a:schemeClr val="tx1">
                      <a:alpha val="60000"/>
                    </a:schemeClr>
                  </a:glow>
                </a:effectLst>
                <a:latin typeface="Script MT Bold" panose="03040602040607080904" pitchFamily="66" charset="0"/>
                <a:ea typeface="+mn-ea"/>
              </a:rPr>
              <a:t>慈幼大家庭：</a:t>
            </a:r>
            <a:endParaRPr kumimoji="0" lang="en-US" sz="4400" dirty="0">
              <a:ln>
                <a:solidFill>
                  <a:schemeClr val="tx2">
                    <a:lumMod val="75000"/>
                  </a:schemeClr>
                </a:solidFill>
              </a:ln>
              <a:solidFill>
                <a:schemeClr val="bg1"/>
              </a:solidFill>
              <a:effectLst>
                <a:glow rad="101600">
                  <a:schemeClr val="tx1">
                    <a:alpha val="60000"/>
                  </a:schemeClr>
                </a:glow>
              </a:effectLst>
              <a:latin typeface="Script MT Bold" panose="03040602040607080904" pitchFamily="66" charset="0"/>
              <a:ea typeface="+mn-ea"/>
            </a:endParaRPr>
          </a:p>
          <a:p>
            <a:pPr algn="r">
              <a:defRPr/>
            </a:pPr>
            <a:r>
              <a:rPr kumimoji="0" lang="en-US" sz="5400" dirty="0">
                <a:ln>
                  <a:solidFill>
                    <a:schemeClr val="tx2">
                      <a:lumMod val="75000"/>
                    </a:schemeClr>
                  </a:solidFill>
                </a:ln>
                <a:solidFill>
                  <a:schemeClr val="bg1"/>
                </a:solidFill>
                <a:effectLst>
                  <a:glow rad="101600">
                    <a:schemeClr val="tx1">
                      <a:alpha val="60000"/>
                    </a:schemeClr>
                  </a:glow>
                </a:effectLst>
                <a:latin typeface="Script MT Bold" panose="03040602040607080904" pitchFamily="66" charset="0"/>
                <a:ea typeface="+mn-ea"/>
              </a:rPr>
              <a:t>“</a:t>
            </a:r>
            <a:r>
              <a:rPr kumimoji="0" lang="zh-TW" altLang="en-US" sz="5400" dirty="0">
                <a:ln>
                  <a:solidFill>
                    <a:schemeClr val="tx2">
                      <a:lumMod val="75000"/>
                    </a:schemeClr>
                  </a:solidFill>
                </a:ln>
                <a:solidFill>
                  <a:schemeClr val="bg1"/>
                </a:solidFill>
                <a:effectLst>
                  <a:glow rad="101600">
                    <a:schemeClr val="tx1">
                      <a:alpha val="60000"/>
                    </a:schemeClr>
                  </a:glow>
                </a:effectLst>
                <a:latin typeface="Script MT Bold" panose="03040602040607080904" pitchFamily="66" charset="0"/>
                <a:ea typeface="+mn-ea"/>
              </a:rPr>
              <a:t>像漁網的繩索</a:t>
            </a:r>
            <a:r>
              <a:rPr kumimoji="0" lang="en-US" sz="5400" dirty="0">
                <a:ln>
                  <a:solidFill>
                    <a:schemeClr val="tx2">
                      <a:lumMod val="75000"/>
                    </a:schemeClr>
                  </a:solidFill>
                </a:ln>
                <a:solidFill>
                  <a:schemeClr val="bg1"/>
                </a:solidFill>
                <a:effectLst>
                  <a:glow rad="101600">
                    <a:schemeClr val="tx1">
                      <a:alpha val="60000"/>
                    </a:schemeClr>
                  </a:glow>
                </a:effectLst>
                <a:latin typeface="Script MT Bold" panose="03040602040607080904" pitchFamily="66" charset="0"/>
                <a:ea typeface="+mn-ea"/>
              </a:rPr>
              <a:t>”</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3" descr="Promo_July-Web"/>
          <p:cNvPicPr>
            <a:picLocks noChangeAspect="1" noChangeArrowheads="1"/>
          </p:cNvPicPr>
          <p:nvPr/>
        </p:nvPicPr>
        <p:blipFill>
          <a:blip r:embed="rId2" cstate="print"/>
          <a:srcRect t="34941" b="27412"/>
          <a:stretch>
            <a:fillRect/>
          </a:stretch>
        </p:blipFill>
        <p:spPr bwMode="auto">
          <a:xfrm>
            <a:off x="838200" y="4046538"/>
            <a:ext cx="7467600" cy="2811462"/>
          </a:xfrm>
          <a:prstGeom prst="rect">
            <a:avLst/>
          </a:prstGeom>
          <a:noFill/>
          <a:ln w="9525">
            <a:noFill/>
            <a:miter lim="800000"/>
            <a:headEnd/>
            <a:tailEnd/>
          </a:ln>
        </p:spPr>
      </p:pic>
      <p:sp>
        <p:nvSpPr>
          <p:cNvPr id="209923" name="Rectangle 1"/>
          <p:cNvSpPr>
            <a:spLocks noChangeArrowheads="1"/>
          </p:cNvSpPr>
          <p:nvPr/>
        </p:nvSpPr>
        <p:spPr bwMode="auto">
          <a:xfrm>
            <a:off x="533400" y="228600"/>
            <a:ext cx="8077200" cy="3170099"/>
          </a:xfrm>
          <a:prstGeom prst="rect">
            <a:avLst/>
          </a:prstGeom>
          <a:noFill/>
          <a:ln w="9525">
            <a:noFill/>
            <a:miter lim="800000"/>
            <a:headEnd/>
            <a:tailEnd/>
          </a:ln>
        </p:spPr>
        <p:txBody>
          <a:bodyPr>
            <a:spAutoFit/>
          </a:bodyPr>
          <a:lstStyle/>
          <a:p>
            <a:r>
              <a:rPr kumimoji="0" lang="zh-TW" altLang="en-US" sz="4000" b="1" dirty="0" smtClean="0">
                <a:latin typeface="Cambria" pitchFamily="18" charset="0"/>
                <a:ea typeface="Calibri" pitchFamily="34" charset="0"/>
                <a:cs typeface="Courier New" pitchFamily="49" charset="0"/>
              </a:rPr>
              <a:t>青少年看重家庭生活的重要性。在一個超過</a:t>
            </a:r>
            <a:r>
              <a:rPr kumimoji="0" lang="en-US" altLang="zh-TW" sz="4000" b="1" dirty="0" smtClean="0">
                <a:latin typeface="Cambria" pitchFamily="18" charset="0"/>
                <a:ea typeface="Calibri" pitchFamily="34" charset="0"/>
                <a:cs typeface="Courier New" pitchFamily="49" charset="0"/>
              </a:rPr>
              <a:t>25,000</a:t>
            </a:r>
            <a:r>
              <a:rPr kumimoji="0" lang="zh-TW" altLang="en-US" sz="4000" b="1" dirty="0" smtClean="0">
                <a:latin typeface="Cambria" pitchFamily="18" charset="0"/>
                <a:ea typeface="Calibri" pitchFamily="34" charset="0"/>
                <a:cs typeface="Courier New" pitchFamily="49" charset="0"/>
              </a:rPr>
              <a:t>個年齡在</a:t>
            </a:r>
            <a:r>
              <a:rPr kumimoji="0" lang="en-US" altLang="zh-TW" sz="4000" b="1" dirty="0" smtClean="0">
                <a:latin typeface="Cambria" pitchFamily="18" charset="0"/>
                <a:ea typeface="Calibri" pitchFamily="34" charset="0"/>
                <a:cs typeface="Courier New" pitchFamily="49" charset="0"/>
              </a:rPr>
              <a:t>15-18</a:t>
            </a:r>
            <a:r>
              <a:rPr kumimoji="0" lang="zh-TW" altLang="en-US" sz="4000" b="1" dirty="0" smtClean="0">
                <a:latin typeface="Cambria" pitchFamily="18" charset="0"/>
                <a:ea typeface="Calibri" pitchFamily="34" charset="0"/>
                <a:cs typeface="Courier New" pitchFamily="49" charset="0"/>
              </a:rPr>
              <a:t>歲來自</a:t>
            </a:r>
            <a:r>
              <a:rPr kumimoji="0" lang="en-US" altLang="zh-TW" sz="4000" b="1" dirty="0" smtClean="0">
                <a:latin typeface="Cambria" pitchFamily="18" charset="0"/>
                <a:ea typeface="Calibri" pitchFamily="34" charset="0"/>
                <a:cs typeface="Courier New" pitchFamily="49" charset="0"/>
              </a:rPr>
              <a:t>41</a:t>
            </a:r>
            <a:r>
              <a:rPr kumimoji="0" lang="zh-TW" altLang="en-US" sz="4000" b="1" dirty="0" smtClean="0">
                <a:latin typeface="Cambria" pitchFamily="18" charset="0"/>
                <a:ea typeface="Calibri" pitchFamily="34" charset="0"/>
                <a:cs typeface="Courier New" pitchFamily="49" charset="0"/>
              </a:rPr>
              <a:t>個國家的中等家庭的調查中發現有</a:t>
            </a:r>
            <a:r>
              <a:rPr kumimoji="0" lang="en-US" altLang="zh-TW" sz="4000" b="1" dirty="0" smtClean="0">
                <a:latin typeface="Cambria" pitchFamily="18" charset="0"/>
                <a:ea typeface="Calibri" pitchFamily="34" charset="0"/>
                <a:cs typeface="Courier New" pitchFamily="49" charset="0"/>
              </a:rPr>
              <a:t>84%</a:t>
            </a:r>
            <a:r>
              <a:rPr kumimoji="0" lang="zh-TW" altLang="en-US" sz="4000" b="1" dirty="0" smtClean="0">
                <a:latin typeface="Cambria" pitchFamily="18" charset="0"/>
                <a:ea typeface="Calibri" pitchFamily="34" charset="0"/>
                <a:cs typeface="Courier New" pitchFamily="49" charset="0"/>
              </a:rPr>
              <a:t>的青少年認為有和諧的家庭生活是最重要的。</a:t>
            </a:r>
            <a:endParaRPr kumimoji="0" lang="en-US" altLang="en-US" sz="4000" b="1" dirty="0">
              <a:latin typeface="Cambria" pitchFamily="18" charset="0"/>
              <a:ea typeface="Calibri" pitchFamily="34" charset="0"/>
              <a:cs typeface="Courier New" pitchFamily="49"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2" descr="http://2.bp.blogspot.com/-dD8O251A_WY/TccreOLmTHI/AAAAAAAABBE/f0wNXWQfkis/s1600/silhouette-of-happy-woman.jpg"/>
          <p:cNvPicPr>
            <a:picLocks noChangeAspect="1" noChangeArrowheads="1"/>
          </p:cNvPicPr>
          <p:nvPr/>
        </p:nvPicPr>
        <p:blipFill>
          <a:blip r:embed="rId2" cstate="print"/>
          <a:srcRect l="32378" r="8310"/>
          <a:stretch>
            <a:fillRect/>
          </a:stretch>
        </p:blipFill>
        <p:spPr bwMode="auto">
          <a:xfrm>
            <a:off x="0" y="0"/>
            <a:ext cx="2716213" cy="6858000"/>
          </a:xfrm>
          <a:prstGeom prst="rect">
            <a:avLst/>
          </a:prstGeom>
          <a:noFill/>
          <a:ln w="9525">
            <a:noFill/>
            <a:miter lim="800000"/>
            <a:headEnd/>
            <a:tailEnd/>
          </a:ln>
        </p:spPr>
      </p:pic>
      <p:sp>
        <p:nvSpPr>
          <p:cNvPr id="210947" name="Rectangle 1"/>
          <p:cNvSpPr>
            <a:spLocks noChangeArrowheads="1"/>
          </p:cNvSpPr>
          <p:nvPr/>
        </p:nvSpPr>
        <p:spPr bwMode="auto">
          <a:xfrm>
            <a:off x="3124200" y="381000"/>
            <a:ext cx="5791200" cy="3046988"/>
          </a:xfrm>
          <a:prstGeom prst="rect">
            <a:avLst/>
          </a:prstGeom>
          <a:noFill/>
          <a:ln w="9525">
            <a:noFill/>
            <a:miter lim="800000"/>
            <a:headEnd/>
            <a:tailEnd/>
          </a:ln>
        </p:spPr>
        <p:txBody>
          <a:bodyPr>
            <a:spAutoFit/>
          </a:bodyPr>
          <a:lstStyle/>
          <a:p>
            <a:r>
              <a:rPr kumimoji="0" lang="en-US" altLang="en-US" sz="4800" b="1" dirty="0" smtClean="0">
                <a:latin typeface="Cambria" pitchFamily="18" charset="0"/>
                <a:ea typeface="Calibri" pitchFamily="34" charset="0"/>
                <a:cs typeface="Courier New" pitchFamily="49" charset="0"/>
              </a:rPr>
              <a:t>98%</a:t>
            </a:r>
            <a:r>
              <a:rPr kumimoji="0" lang="zh-TW" altLang="en-US" sz="4800" b="1" dirty="0" smtClean="0">
                <a:latin typeface="Cambria" pitchFamily="18" charset="0"/>
                <a:ea typeface="Calibri" pitchFamily="34" charset="0"/>
                <a:cs typeface="Courier New" pitchFamily="49" charset="0"/>
              </a:rPr>
              <a:t>的年青人認為</a:t>
            </a:r>
            <a:r>
              <a:rPr kumimoji="0" lang="en-US" altLang="zh-TW" sz="4800" b="1" dirty="0" smtClean="0">
                <a:latin typeface="Cambria" pitchFamily="18" charset="0"/>
                <a:ea typeface="Calibri" pitchFamily="34" charset="0"/>
                <a:cs typeface="Courier New" pitchFamily="49" charset="0"/>
              </a:rPr>
              <a:t>”</a:t>
            </a:r>
            <a:r>
              <a:rPr kumimoji="0" lang="zh-TW" altLang="en-US" sz="4800" b="1" dirty="0" smtClean="0">
                <a:latin typeface="Cambria" pitchFamily="18" charset="0"/>
                <a:ea typeface="Calibri" pitchFamily="34" charset="0"/>
                <a:cs typeface="Courier New" pitchFamily="49" charset="0"/>
              </a:rPr>
              <a:t>一個幸福婚姻及家庭生活</a:t>
            </a:r>
            <a:r>
              <a:rPr kumimoji="0" lang="en-US" altLang="zh-TW" sz="4800" b="1" dirty="0" smtClean="0">
                <a:latin typeface="Cambria" pitchFamily="18" charset="0"/>
                <a:ea typeface="Calibri" pitchFamily="34" charset="0"/>
                <a:cs typeface="Courier New" pitchFamily="49" charset="0"/>
              </a:rPr>
              <a:t>”</a:t>
            </a:r>
            <a:r>
              <a:rPr kumimoji="0" lang="zh-TW" altLang="en-US" sz="4800" b="1" dirty="0" smtClean="0">
                <a:latin typeface="Cambria" pitchFamily="18" charset="0"/>
                <a:ea typeface="Calibri" pitchFamily="34" charset="0"/>
                <a:cs typeface="Courier New" pitchFamily="49" charset="0"/>
              </a:rPr>
              <a:t>是人生中最重要的事。</a:t>
            </a:r>
            <a:endParaRPr kumimoji="0" lang="en-US" altLang="en-US" sz="4800" b="1" dirty="0">
              <a:latin typeface="Cambria" pitchFamily="18" charset="0"/>
              <a:ea typeface="Calibri" pitchFamily="34" charset="0"/>
              <a:cs typeface="Courier New" pitchFamily="49"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2" descr="http://2.bp.blogspot.com/-dD8O251A_WY/TccreOLmTHI/AAAAAAAABBE/f0wNXWQfkis/s1600/silhouette-of-happy-woman.jpg"/>
          <p:cNvPicPr>
            <a:picLocks noChangeAspect="1" noChangeArrowheads="1"/>
          </p:cNvPicPr>
          <p:nvPr/>
        </p:nvPicPr>
        <p:blipFill>
          <a:blip r:embed="rId2" cstate="print"/>
          <a:srcRect l="32378" r="8310"/>
          <a:stretch>
            <a:fillRect/>
          </a:stretch>
        </p:blipFill>
        <p:spPr bwMode="auto">
          <a:xfrm>
            <a:off x="0" y="0"/>
            <a:ext cx="2716213" cy="6858000"/>
          </a:xfrm>
          <a:prstGeom prst="rect">
            <a:avLst/>
          </a:prstGeom>
          <a:noFill/>
          <a:ln w="9525">
            <a:noFill/>
            <a:miter lim="800000"/>
            <a:headEnd/>
            <a:tailEnd/>
          </a:ln>
        </p:spPr>
      </p:pic>
      <p:sp>
        <p:nvSpPr>
          <p:cNvPr id="211971" name="Rectangle 2"/>
          <p:cNvSpPr>
            <a:spLocks noChangeArrowheads="1"/>
          </p:cNvSpPr>
          <p:nvPr/>
        </p:nvSpPr>
        <p:spPr bwMode="auto">
          <a:xfrm>
            <a:off x="2957513" y="381000"/>
            <a:ext cx="5867400" cy="2123658"/>
          </a:xfrm>
          <a:prstGeom prst="rect">
            <a:avLst/>
          </a:prstGeom>
          <a:noFill/>
          <a:ln w="9525">
            <a:noFill/>
            <a:miter lim="800000"/>
            <a:headEnd/>
            <a:tailEnd/>
          </a:ln>
        </p:spPr>
        <p:txBody>
          <a:bodyPr>
            <a:spAutoFit/>
          </a:bodyPr>
          <a:lstStyle/>
          <a:p>
            <a:r>
              <a:rPr kumimoji="0" lang="en-US" altLang="en-US" sz="4400" b="1" dirty="0" smtClean="0">
                <a:latin typeface="Cambria" pitchFamily="18" charset="0"/>
                <a:ea typeface="Calibri" pitchFamily="34" charset="0"/>
                <a:cs typeface="Courier New" pitchFamily="49" charset="0"/>
              </a:rPr>
              <a:t>92%</a:t>
            </a:r>
            <a:r>
              <a:rPr kumimoji="0" lang="zh-TW" altLang="en-US" sz="4400" b="1" smtClean="0">
                <a:latin typeface="Cambria" pitchFamily="18" charset="0"/>
                <a:ea typeface="Calibri" pitchFamily="34" charset="0"/>
                <a:cs typeface="Courier New" pitchFamily="49" charset="0"/>
              </a:rPr>
              <a:t>的青年認為能夠與父毋和恰相處是個人重要的目標。</a:t>
            </a:r>
            <a:endParaRPr kumimoji="0" lang="en-US" altLang="en-US" sz="4400" b="1" dirty="0">
              <a:latin typeface="Cambria" pitchFamily="18"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8" descr="211380293_b502de2260"/>
          <p:cNvPicPr>
            <a:picLocks noChangeAspect="1" noChangeArrowheads="1"/>
          </p:cNvPicPr>
          <p:nvPr/>
        </p:nvPicPr>
        <p:blipFill>
          <a:blip r:embed="rId2" cstate="print"/>
          <a:srcRect/>
          <a:stretch>
            <a:fillRect/>
          </a:stretch>
        </p:blipFill>
        <p:spPr bwMode="auto">
          <a:xfrm>
            <a:off x="6165850" y="2971800"/>
            <a:ext cx="2743200" cy="3657600"/>
          </a:xfrm>
          <a:prstGeom prst="rect">
            <a:avLst/>
          </a:prstGeom>
          <a:noFill/>
          <a:ln w="57150">
            <a:solidFill>
              <a:schemeClr val="tx1"/>
            </a:solidFill>
            <a:miter lim="800000"/>
            <a:headEnd/>
            <a:tailEnd/>
          </a:ln>
        </p:spPr>
      </p:pic>
      <p:pic>
        <p:nvPicPr>
          <p:cNvPr id="212995" name="Picture 2"/>
          <p:cNvPicPr>
            <a:picLocks noChangeAspect="1" noChangeArrowheads="1"/>
          </p:cNvPicPr>
          <p:nvPr/>
        </p:nvPicPr>
        <p:blipFill>
          <a:blip r:embed="rId3" cstate="print"/>
          <a:srcRect/>
          <a:stretch>
            <a:fillRect/>
          </a:stretch>
        </p:blipFill>
        <p:spPr bwMode="auto">
          <a:xfrm>
            <a:off x="252413" y="119063"/>
            <a:ext cx="3740150" cy="2852737"/>
          </a:xfrm>
          <a:prstGeom prst="rect">
            <a:avLst/>
          </a:prstGeom>
          <a:noFill/>
          <a:ln w="9525">
            <a:noFill/>
            <a:miter lim="800000"/>
            <a:headEnd/>
            <a:tailEnd/>
          </a:ln>
        </p:spPr>
      </p:pic>
      <p:sp>
        <p:nvSpPr>
          <p:cNvPr id="212996" name="Rectangle 5"/>
          <p:cNvSpPr>
            <a:spLocks noChangeArrowheads="1"/>
          </p:cNvSpPr>
          <p:nvPr/>
        </p:nvSpPr>
        <p:spPr bwMode="auto">
          <a:xfrm>
            <a:off x="252413" y="2841625"/>
            <a:ext cx="5614987" cy="3207032"/>
          </a:xfrm>
          <a:prstGeom prst="rect">
            <a:avLst/>
          </a:prstGeom>
          <a:noFill/>
          <a:ln w="9525">
            <a:noFill/>
            <a:miter lim="800000"/>
            <a:headEnd/>
            <a:tailEnd/>
          </a:ln>
        </p:spPr>
        <p:txBody>
          <a:bodyPr>
            <a:spAutoFit/>
          </a:bodyPr>
          <a:lstStyle/>
          <a:p>
            <a:pPr algn="r">
              <a:lnSpc>
                <a:spcPct val="115000"/>
              </a:lnSpc>
            </a:pPr>
            <a:r>
              <a:rPr kumimoji="0" lang="zh-TW" altLang="en-US" sz="4400" b="1" dirty="0" smtClean="0">
                <a:latin typeface="Cambria" pitchFamily="18" charset="0"/>
                <a:ea typeface="Calibri" pitchFamily="34" charset="0"/>
                <a:cs typeface="Times New Roman" pitchFamily="18" charset="0"/>
              </a:rPr>
              <a:t>代溝</a:t>
            </a:r>
            <a:r>
              <a:rPr kumimoji="0" lang="en-US" altLang="zh-TW" sz="4400" b="1" dirty="0" smtClean="0">
                <a:latin typeface="Cambria" pitchFamily="18" charset="0"/>
                <a:ea typeface="Calibri" pitchFamily="34" charset="0"/>
                <a:cs typeface="Times New Roman" pitchFamily="18" charset="0"/>
              </a:rPr>
              <a:t>:</a:t>
            </a:r>
            <a:r>
              <a:rPr kumimoji="0" lang="zh-TW" altLang="en-US" sz="4400" b="1" dirty="0" smtClean="0">
                <a:latin typeface="Cambria" pitchFamily="18" charset="0"/>
                <a:ea typeface="Calibri" pitchFamily="34" charset="0"/>
                <a:cs typeface="Times New Roman" pitchFamily="18" charset="0"/>
              </a:rPr>
              <a:t>年青人有時會將自己關在自我的世界裹；將成年人摒出門外。</a:t>
            </a:r>
            <a:r>
              <a:rPr kumimoji="0" lang="en-US" altLang="en-US" sz="4400" b="1" dirty="0" smtClean="0">
                <a:latin typeface="Cambria" pitchFamily="18" charset="0"/>
                <a:ea typeface="Calibri" pitchFamily="34" charset="0"/>
                <a:cs typeface="Times New Roman" pitchFamily="18" charset="0"/>
              </a:rPr>
              <a:t> </a:t>
            </a:r>
            <a:endParaRPr kumimoji="0" lang="en-US" altLang="en-US" sz="3600" b="1" dirty="0">
              <a:latin typeface="Cambria" pitchFamily="18" charset="0"/>
              <a:ea typeface="Calibri" pitchFamily="34" charset="0"/>
              <a:cs typeface="Times New Roman" pitchFamily="18" charset="0"/>
            </a:endParaRPr>
          </a:p>
        </p:txBody>
      </p:sp>
      <p:sp>
        <p:nvSpPr>
          <p:cNvPr id="3" name="TextBox 2"/>
          <p:cNvSpPr txBox="1"/>
          <p:nvPr/>
        </p:nvSpPr>
        <p:spPr>
          <a:xfrm>
            <a:off x="564600" y="2209800"/>
            <a:ext cx="3116366" cy="646331"/>
          </a:xfrm>
          <a:prstGeom prst="rect">
            <a:avLst/>
          </a:prstGeom>
          <a:noFill/>
        </p:spPr>
        <p:txBody>
          <a:bodyPr wrap="none">
            <a:spAutoFit/>
          </a:bodyPr>
          <a:lstStyle/>
          <a:p>
            <a:pPr algn="ctr">
              <a:defRPr/>
            </a:pPr>
            <a:r>
              <a:rPr kumimoji="0" lang="en-US" sz="3600" dirty="0">
                <a:effectLst>
                  <a:glow rad="101600">
                    <a:schemeClr val="bg1">
                      <a:alpha val="60000"/>
                    </a:schemeClr>
                  </a:glow>
                </a:effectLst>
                <a:latin typeface="Bernard MT Condensed" panose="02050806060905020404" pitchFamily="18" charset="0"/>
                <a:ea typeface="+mn-ea"/>
              </a:rPr>
              <a:t>GENERATION GAP</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8" name="Picture 8" descr="211380293_b502de2260"/>
          <p:cNvPicPr>
            <a:picLocks noChangeAspect="1" noChangeArrowheads="1"/>
          </p:cNvPicPr>
          <p:nvPr/>
        </p:nvPicPr>
        <p:blipFill>
          <a:blip r:embed="rId2" cstate="print"/>
          <a:srcRect/>
          <a:stretch>
            <a:fillRect/>
          </a:stretch>
        </p:blipFill>
        <p:spPr bwMode="auto">
          <a:xfrm>
            <a:off x="6280150" y="3124200"/>
            <a:ext cx="2628900" cy="3505200"/>
          </a:xfrm>
          <a:prstGeom prst="rect">
            <a:avLst/>
          </a:prstGeom>
          <a:noFill/>
          <a:ln w="57150">
            <a:solidFill>
              <a:schemeClr val="tx1"/>
            </a:solidFill>
            <a:miter lim="800000"/>
            <a:headEnd/>
            <a:tailEnd/>
          </a:ln>
        </p:spPr>
      </p:pic>
      <p:pic>
        <p:nvPicPr>
          <p:cNvPr id="214019" name="Picture 2"/>
          <p:cNvPicPr>
            <a:picLocks noChangeAspect="1" noChangeArrowheads="1"/>
          </p:cNvPicPr>
          <p:nvPr/>
        </p:nvPicPr>
        <p:blipFill>
          <a:blip r:embed="rId3" cstate="print"/>
          <a:srcRect/>
          <a:stretch>
            <a:fillRect/>
          </a:stretch>
        </p:blipFill>
        <p:spPr bwMode="auto">
          <a:xfrm>
            <a:off x="252413" y="119063"/>
            <a:ext cx="3740150" cy="2852737"/>
          </a:xfrm>
          <a:prstGeom prst="rect">
            <a:avLst/>
          </a:prstGeom>
          <a:noFill/>
          <a:ln w="9525">
            <a:noFill/>
            <a:miter lim="800000"/>
            <a:headEnd/>
            <a:tailEnd/>
          </a:ln>
        </p:spPr>
      </p:pic>
      <p:sp>
        <p:nvSpPr>
          <p:cNvPr id="214020" name="Rectangle 1"/>
          <p:cNvSpPr>
            <a:spLocks noChangeArrowheads="1"/>
          </p:cNvSpPr>
          <p:nvPr/>
        </p:nvSpPr>
        <p:spPr bwMode="auto">
          <a:xfrm>
            <a:off x="55563" y="2863850"/>
            <a:ext cx="6224587" cy="2215991"/>
          </a:xfrm>
          <a:prstGeom prst="rect">
            <a:avLst/>
          </a:prstGeom>
          <a:noFill/>
          <a:ln w="9525">
            <a:noFill/>
            <a:miter lim="800000"/>
            <a:headEnd/>
            <a:tailEnd/>
          </a:ln>
        </p:spPr>
        <p:txBody>
          <a:bodyPr>
            <a:spAutoFit/>
          </a:bodyPr>
          <a:lstStyle/>
          <a:p>
            <a:pPr>
              <a:lnSpc>
                <a:spcPct val="115000"/>
              </a:lnSpc>
            </a:pPr>
            <a:r>
              <a:rPr kumimoji="0" lang="zh-TW" altLang="en-US" sz="4000" b="1" dirty="0" smtClean="0">
                <a:solidFill>
                  <a:srgbClr val="000000"/>
                </a:solidFill>
                <a:latin typeface="Cambria" pitchFamily="18" charset="0"/>
                <a:ea typeface="Calibri" pitchFamily="34" charset="0"/>
                <a:cs typeface="Courier New" pitchFamily="49" charset="0"/>
              </a:rPr>
              <a:t>他</a:t>
            </a:r>
            <a:r>
              <a:rPr kumimoji="0" lang="en-US" altLang="zh-TW" sz="4000" b="1" dirty="0" smtClean="0">
                <a:solidFill>
                  <a:srgbClr val="000000"/>
                </a:solidFill>
                <a:latin typeface="Cambria" pitchFamily="18" charset="0"/>
                <a:ea typeface="Calibri" pitchFamily="34" charset="0"/>
                <a:cs typeface="Courier New" pitchFamily="49" charset="0"/>
              </a:rPr>
              <a:t>/</a:t>
            </a:r>
            <a:r>
              <a:rPr kumimoji="0" lang="zh-TW" altLang="en-US" sz="4000" b="1" dirty="0" smtClean="0">
                <a:solidFill>
                  <a:srgbClr val="000000"/>
                </a:solidFill>
                <a:latin typeface="Cambria" pitchFamily="18" charset="0"/>
                <a:ea typeface="Calibri" pitchFamily="34" charset="0"/>
                <a:cs typeface="Courier New" pitchFamily="49" charset="0"/>
              </a:rPr>
              <a:t>她們有自己的行為模式及處事風格、有時他</a:t>
            </a:r>
            <a:r>
              <a:rPr kumimoji="0" lang="en-US" altLang="zh-TW" sz="4000" b="1" dirty="0" smtClean="0">
                <a:solidFill>
                  <a:srgbClr val="000000"/>
                </a:solidFill>
                <a:latin typeface="Cambria" pitchFamily="18" charset="0"/>
                <a:ea typeface="Calibri" pitchFamily="34" charset="0"/>
                <a:cs typeface="Courier New" pitchFamily="49" charset="0"/>
              </a:rPr>
              <a:t>/</a:t>
            </a:r>
            <a:r>
              <a:rPr kumimoji="0" lang="zh-TW" altLang="en-US" sz="4000" b="1" dirty="0" smtClean="0">
                <a:solidFill>
                  <a:srgbClr val="000000"/>
                </a:solidFill>
                <a:latin typeface="Cambria" pitchFamily="18" charset="0"/>
                <a:ea typeface="Calibri" pitchFamily="34" charset="0"/>
                <a:cs typeface="Courier New" pitchFamily="49" charset="0"/>
              </a:rPr>
              <a:t>她們的作風會激怒成年人。</a:t>
            </a:r>
            <a:endParaRPr kumimoji="0" lang="en-US" altLang="en-US" sz="3200" b="1" dirty="0">
              <a:solidFill>
                <a:srgbClr val="000000"/>
              </a:solidFill>
              <a:latin typeface="Cambria" pitchFamily="18" charset="0"/>
              <a:ea typeface="Calibri" pitchFamily="34" charset="0"/>
              <a:cs typeface="Times New Roman" pitchFamily="18" charset="0"/>
            </a:endParaRPr>
          </a:p>
        </p:txBody>
      </p:sp>
      <p:sp>
        <p:nvSpPr>
          <p:cNvPr id="3" name="TextBox 2"/>
          <p:cNvSpPr txBox="1"/>
          <p:nvPr/>
        </p:nvSpPr>
        <p:spPr>
          <a:xfrm>
            <a:off x="564600" y="2209800"/>
            <a:ext cx="3116366" cy="646331"/>
          </a:xfrm>
          <a:prstGeom prst="rect">
            <a:avLst/>
          </a:prstGeom>
          <a:noFill/>
        </p:spPr>
        <p:txBody>
          <a:bodyPr wrap="none">
            <a:spAutoFit/>
          </a:bodyPr>
          <a:lstStyle/>
          <a:p>
            <a:pPr algn="ctr">
              <a:defRPr/>
            </a:pPr>
            <a:r>
              <a:rPr kumimoji="0" lang="en-US" sz="3600" dirty="0">
                <a:solidFill>
                  <a:prstClr val="black"/>
                </a:solidFill>
                <a:effectLst>
                  <a:glow rad="101600">
                    <a:prstClr val="white">
                      <a:alpha val="60000"/>
                    </a:prstClr>
                  </a:glow>
                </a:effectLst>
                <a:latin typeface="Bernard MT Condensed" panose="02050806060905020404" pitchFamily="18" charset="0"/>
                <a:ea typeface="+mn-ea"/>
              </a:rPr>
              <a:t>GENERATION GAP</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9059" name="Picture 3" descr="C:\Users\Fr. Eli\Documents\GC27OffPics\RMG_0099.JPG"/>
          <p:cNvPicPr>
            <a:picLocks noChangeAspect="1" noChangeArrowheads="1"/>
          </p:cNvPicPr>
          <p:nvPr/>
        </p:nvPicPr>
        <p:blipFill>
          <a:blip r:embed="rId2" cstate="print">
            <a:extLst>
              <a:ext uri="{28A0092B-C50C-407E-A947-70E740481C1C}"/>
            </a:extLst>
          </a:blip>
          <a:srcRect/>
          <a:stretch>
            <a:fillRect/>
          </a:stretch>
        </p:blipFill>
        <p:spPr bwMode="auto">
          <a:xfrm>
            <a:off x="381000" y="365947"/>
            <a:ext cx="4495800" cy="299156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extLst>
        </p:spPr>
      </p:pic>
      <p:sp>
        <p:nvSpPr>
          <p:cNvPr id="4" name="Rectangle 3"/>
          <p:cNvSpPr/>
          <p:nvPr/>
        </p:nvSpPr>
        <p:spPr>
          <a:xfrm>
            <a:off x="381000" y="3357513"/>
            <a:ext cx="8305800" cy="1754326"/>
          </a:xfrm>
          <a:prstGeom prst="rect">
            <a:avLst/>
          </a:prstGeom>
        </p:spPr>
        <p:txBody>
          <a:bodyPr>
            <a:spAutoFit/>
          </a:bodyPr>
          <a:lstStyle/>
          <a:p>
            <a:pPr algn="r">
              <a:defRPr/>
            </a:pPr>
            <a:r>
              <a:rPr kumimoji="0" lang="en-US" sz="3600" dirty="0" smtClean="0">
                <a:effectLst>
                  <a:glow rad="101600">
                    <a:schemeClr val="bg1">
                      <a:alpha val="60000"/>
                    </a:schemeClr>
                  </a:glow>
                </a:effectLst>
                <a:latin typeface="Bernard MT Condensed" panose="02050806060905020404" pitchFamily="18" charset="0"/>
                <a:ea typeface="Calibri"/>
              </a:rPr>
              <a:t>“</a:t>
            </a:r>
            <a:r>
              <a:rPr kumimoji="0" lang="zh-TW" altLang="en-US" sz="3600" dirty="0" smtClean="0">
                <a:effectLst>
                  <a:glow rad="101600">
                    <a:schemeClr val="bg1">
                      <a:alpha val="60000"/>
                    </a:schemeClr>
                  </a:glow>
                </a:effectLst>
                <a:latin typeface="Bernard MT Condensed" panose="02050806060905020404" pitchFamily="18" charset="0"/>
                <a:ea typeface="Calibri"/>
              </a:rPr>
              <a:t>近年代有很多父毋不將天主教的信仰傳給下一代，不教子女們祈禱及讓他</a:t>
            </a:r>
            <a:r>
              <a:rPr kumimoji="0" lang="en-US" altLang="zh-TW" sz="3600" dirty="0" smtClean="0">
                <a:effectLst>
                  <a:glow rad="101600">
                    <a:schemeClr val="bg1">
                      <a:alpha val="60000"/>
                    </a:schemeClr>
                  </a:glow>
                </a:effectLst>
                <a:latin typeface="Bernard MT Condensed" panose="02050806060905020404" pitchFamily="18" charset="0"/>
                <a:ea typeface="Calibri"/>
              </a:rPr>
              <a:t>/</a:t>
            </a:r>
            <a:r>
              <a:rPr kumimoji="0" lang="zh-TW" altLang="en-US" sz="3600" dirty="0" smtClean="0">
                <a:effectLst>
                  <a:glow rad="101600">
                    <a:schemeClr val="bg1">
                      <a:alpha val="60000"/>
                    </a:schemeClr>
                  </a:glow>
                </a:effectLst>
                <a:latin typeface="Bernard MT Condensed" panose="02050806060905020404" pitchFamily="18" charset="0"/>
                <a:ea typeface="Calibri"/>
              </a:rPr>
              <a:t>她們領受聖洗聖事。</a:t>
            </a:r>
            <a:endParaRPr kumimoji="0" lang="en-US" sz="3600" dirty="0">
              <a:effectLst>
                <a:glow rad="101600">
                  <a:schemeClr val="bg1">
                    <a:alpha val="60000"/>
                  </a:schemeClr>
                </a:glow>
              </a:effectLst>
              <a:latin typeface="Bernard MT Condensed" panose="02050806060905020404" pitchFamily="18" charset="0"/>
              <a:ea typeface="+mn-ea"/>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066800"/>
            <a:ext cx="8153400" cy="5078313"/>
          </a:xfrm>
          <a:prstGeom prst="rect">
            <a:avLst/>
          </a:prstGeom>
        </p:spPr>
        <p:txBody>
          <a:bodyPr>
            <a:spAutoFit/>
          </a:bodyPr>
          <a:lstStyle/>
          <a:p>
            <a:pPr>
              <a:defRPr/>
            </a:pPr>
            <a:r>
              <a:rPr kumimoji="0" lang="en-US" sz="3600" b="1" dirty="0">
                <a:effectLst>
                  <a:glow rad="101600">
                    <a:schemeClr val="bg1">
                      <a:alpha val="60000"/>
                    </a:schemeClr>
                  </a:glow>
                </a:effectLst>
                <a:latin typeface="Cambria" panose="02040503050406030204" pitchFamily="18" charset="0"/>
                <a:ea typeface="+mn-ea"/>
              </a:rPr>
              <a:t>(1) How do you see the situation in your community regarding the </a:t>
            </a:r>
            <a:r>
              <a:rPr kumimoji="0" lang="en-US" sz="3600" b="1" dirty="0" err="1">
                <a:effectLst>
                  <a:glow rad="101600">
                    <a:schemeClr val="bg1">
                      <a:alpha val="60000"/>
                    </a:schemeClr>
                  </a:glow>
                </a:effectLst>
                <a:latin typeface="Cambria" panose="02040503050406030204" pitchFamily="18" charset="0"/>
                <a:ea typeface="+mn-ea"/>
              </a:rPr>
              <a:t>defence</a:t>
            </a:r>
            <a:r>
              <a:rPr kumimoji="0" lang="en-US" sz="3600" b="1" dirty="0">
                <a:effectLst>
                  <a:glow rad="101600">
                    <a:schemeClr val="bg1">
                      <a:alpha val="60000"/>
                    </a:schemeClr>
                  </a:glow>
                </a:effectLst>
                <a:latin typeface="Cambria" panose="02040503050406030204" pitchFamily="18" charset="0"/>
                <a:ea typeface="+mn-ea"/>
              </a:rPr>
              <a:t> and promotion of the rights of young people and the dignity of the family? What is the presence of the </a:t>
            </a:r>
            <a:r>
              <a:rPr kumimoji="0" lang="en-US" sz="3600" b="1" dirty="0" err="1">
                <a:effectLst>
                  <a:glow rad="101600">
                    <a:schemeClr val="bg1">
                      <a:alpha val="60000"/>
                    </a:schemeClr>
                  </a:glow>
                </a:effectLst>
                <a:latin typeface="Cambria" panose="02040503050406030204" pitchFamily="18" charset="0"/>
                <a:ea typeface="+mn-ea"/>
              </a:rPr>
              <a:t>Salesians</a:t>
            </a:r>
            <a:r>
              <a:rPr kumimoji="0" lang="en-US" sz="3600" b="1" dirty="0">
                <a:effectLst>
                  <a:glow rad="101600">
                    <a:schemeClr val="bg1">
                      <a:alpha val="60000"/>
                    </a:schemeClr>
                  </a:glow>
                </a:effectLst>
                <a:latin typeface="Cambria" panose="02040503050406030204" pitchFamily="18" charset="0"/>
                <a:ea typeface="+mn-ea"/>
              </a:rPr>
              <a:t>-Cooperators in the public forum or political arena especially where policies are made regarding young people and the family?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143000"/>
            <a:ext cx="8153400" cy="5016758"/>
          </a:xfrm>
          <a:prstGeom prst="rect">
            <a:avLst/>
          </a:prstGeom>
        </p:spPr>
        <p:txBody>
          <a:bodyPr>
            <a:spAutoFit/>
          </a:bodyPr>
          <a:lstStyle/>
          <a:p>
            <a:pPr>
              <a:defRPr/>
            </a:pPr>
            <a:r>
              <a:rPr kumimoji="0" lang="en-US" sz="4000" b="1" dirty="0">
                <a:effectLst>
                  <a:glow rad="101600">
                    <a:schemeClr val="bg1">
                      <a:alpha val="60000"/>
                    </a:schemeClr>
                  </a:glow>
                </a:effectLst>
                <a:latin typeface="Cambria" panose="02040503050406030204" pitchFamily="18" charset="0"/>
                <a:ea typeface="+mn-ea"/>
              </a:rPr>
              <a:t>(2) How can the </a:t>
            </a:r>
            <a:r>
              <a:rPr kumimoji="0" lang="en-US" sz="4000" b="1" dirty="0" err="1">
                <a:effectLst>
                  <a:glow rad="101600">
                    <a:schemeClr val="bg1">
                      <a:alpha val="60000"/>
                    </a:schemeClr>
                  </a:glow>
                </a:effectLst>
                <a:latin typeface="Cambria" panose="02040503050406030204" pitchFamily="18" charset="0"/>
                <a:ea typeface="+mn-ea"/>
              </a:rPr>
              <a:t>Salesians</a:t>
            </a:r>
            <a:r>
              <a:rPr kumimoji="0" lang="en-US" sz="4000" b="1" dirty="0">
                <a:effectLst>
                  <a:glow rad="101600">
                    <a:schemeClr val="bg1">
                      <a:alpha val="60000"/>
                    </a:schemeClr>
                  </a:glow>
                </a:effectLst>
                <a:latin typeface="Cambria" panose="02040503050406030204" pitchFamily="18" charset="0"/>
                <a:ea typeface="+mn-ea"/>
              </a:rPr>
              <a:t>-Cooperators be formed together with the SDBs, FMAs and other members of the </a:t>
            </a:r>
            <a:r>
              <a:rPr kumimoji="0" lang="en-US" sz="4000" b="1" dirty="0" err="1">
                <a:effectLst>
                  <a:glow rad="101600">
                    <a:schemeClr val="bg1">
                      <a:alpha val="60000"/>
                    </a:schemeClr>
                  </a:glow>
                </a:effectLst>
                <a:latin typeface="Cambria" panose="02040503050406030204" pitchFamily="18" charset="0"/>
                <a:ea typeface="+mn-ea"/>
              </a:rPr>
              <a:t>Salesian</a:t>
            </a:r>
            <a:r>
              <a:rPr kumimoji="0" lang="en-US" sz="4000" b="1" dirty="0">
                <a:effectLst>
                  <a:glow rad="101600">
                    <a:schemeClr val="bg1">
                      <a:alpha val="60000"/>
                    </a:schemeClr>
                  </a:glow>
                </a:effectLst>
                <a:latin typeface="Cambria" panose="02040503050406030204" pitchFamily="18" charset="0"/>
                <a:ea typeface="+mn-ea"/>
              </a:rPr>
              <a:t> Family regarding issues and problems of youth and the family in the spirit of the Christ’s gospel and of Don Bosco’s methods? </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762000"/>
            <a:ext cx="8001000" cy="5632311"/>
          </a:xfrm>
          <a:prstGeom prst="rect">
            <a:avLst/>
          </a:prstGeom>
        </p:spPr>
        <p:txBody>
          <a:bodyPr>
            <a:spAutoFit/>
          </a:bodyPr>
          <a:lstStyle/>
          <a:p>
            <a:pPr>
              <a:defRPr/>
            </a:pPr>
            <a:r>
              <a:rPr kumimoji="0" lang="en-US" sz="4000" b="1" dirty="0">
                <a:effectLst>
                  <a:glow rad="101600">
                    <a:schemeClr val="bg1">
                      <a:alpha val="60000"/>
                    </a:schemeClr>
                  </a:glow>
                </a:effectLst>
                <a:latin typeface="Cambria" panose="02040503050406030204" pitchFamily="18" charset="0"/>
                <a:ea typeface="+mn-ea"/>
              </a:rPr>
              <a:t>(3) What can the </a:t>
            </a:r>
            <a:r>
              <a:rPr kumimoji="0" lang="en-US" sz="4000" b="1" dirty="0" err="1">
                <a:effectLst>
                  <a:glow rad="101600">
                    <a:schemeClr val="bg1">
                      <a:alpha val="60000"/>
                    </a:schemeClr>
                  </a:glow>
                </a:effectLst>
                <a:latin typeface="Cambria" panose="02040503050406030204" pitchFamily="18" charset="0"/>
                <a:ea typeface="+mn-ea"/>
              </a:rPr>
              <a:t>Salesians</a:t>
            </a:r>
            <a:r>
              <a:rPr kumimoji="0" lang="en-US" sz="4000" b="1" dirty="0">
                <a:effectLst>
                  <a:glow rad="101600">
                    <a:schemeClr val="bg1">
                      <a:alpha val="60000"/>
                    </a:schemeClr>
                  </a:glow>
                </a:effectLst>
                <a:latin typeface="Cambria" panose="02040503050406030204" pitchFamily="18" charset="0"/>
                <a:ea typeface="+mn-ea"/>
              </a:rPr>
              <a:t>-Cooperators appropriately do with the SDBs, FMAs and other members of the </a:t>
            </a:r>
            <a:r>
              <a:rPr kumimoji="0" lang="en-US" sz="4000" b="1" dirty="0" err="1">
                <a:effectLst>
                  <a:glow rad="101600">
                    <a:schemeClr val="bg1">
                      <a:alpha val="60000"/>
                    </a:schemeClr>
                  </a:glow>
                </a:effectLst>
                <a:latin typeface="Cambria" panose="02040503050406030204" pitchFamily="18" charset="0"/>
                <a:ea typeface="+mn-ea"/>
              </a:rPr>
              <a:t>Salesian</a:t>
            </a:r>
            <a:r>
              <a:rPr kumimoji="0" lang="en-US" sz="4000" b="1" dirty="0">
                <a:effectLst>
                  <a:glow rad="101600">
                    <a:schemeClr val="bg1">
                      <a:alpha val="60000"/>
                    </a:schemeClr>
                  </a:glow>
                </a:effectLst>
                <a:latin typeface="Cambria" panose="02040503050406030204" pitchFamily="18" charset="0"/>
                <a:ea typeface="+mn-ea"/>
              </a:rPr>
              <a:t> Family to promote the rights of young people and the dignity of the family in the particular situations you find in your own countries or communities?</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FrancisdeSales.jpg"/>
          <p:cNvPicPr>
            <a:picLocks noChangeAspect="1" noChangeArrowheads="1"/>
          </p:cNvPicPr>
          <p:nvPr/>
        </p:nvPicPr>
        <p:blipFill>
          <a:blip r:embed="rId2" cstate="print">
            <a:extLst>
              <a:ext uri="{28A0092B-C50C-407E-A947-70E740481C1C}"/>
            </a:extLst>
          </a:blip>
          <a:srcRect/>
          <a:stretch>
            <a:fillRect/>
          </a:stretch>
        </p:blipFill>
        <p:spPr bwMode="auto">
          <a:xfrm>
            <a:off x="228600" y="270164"/>
            <a:ext cx="4191000" cy="6309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4648200" y="117693"/>
            <a:ext cx="4191000" cy="4093428"/>
          </a:xfrm>
          <a:prstGeom prst="rect">
            <a:avLst/>
          </a:prstGeom>
        </p:spPr>
        <p:txBody>
          <a:bodyPr>
            <a:spAutoFit/>
          </a:bodyPr>
          <a:lstStyle/>
          <a:p>
            <a:pPr algn="ctr">
              <a:defRPr/>
            </a:pPr>
            <a:r>
              <a:rPr kumimoji="0" lang="zh-TW" altLang="en-US" sz="5200" dirty="0" smtClean="0">
                <a:solidFill>
                  <a:schemeClr val="bg1"/>
                </a:solidFill>
                <a:effectLst>
                  <a:glow rad="101600">
                    <a:schemeClr val="tx1">
                      <a:alpha val="60000"/>
                    </a:schemeClr>
                  </a:glow>
                </a:effectLst>
                <a:latin typeface="Script MT Bold" panose="03040602040607080904" pitchFamily="66" charset="0"/>
                <a:ea typeface="Times New Roman"/>
                <a:cs typeface="Arial"/>
              </a:rPr>
              <a:t>聖方濟各</a:t>
            </a:r>
            <a:r>
              <a:rPr kumimoji="0" lang="zh-TW" altLang="en-US" sz="5200" smtClean="0">
                <a:solidFill>
                  <a:schemeClr val="bg1"/>
                </a:solidFill>
                <a:effectLst>
                  <a:glow rad="101600">
                    <a:schemeClr val="tx1">
                      <a:alpha val="60000"/>
                    </a:schemeClr>
                  </a:glow>
                </a:effectLst>
                <a:latin typeface="Script MT Bold" panose="03040602040607080904" pitchFamily="66" charset="0"/>
                <a:ea typeface="Times New Roman"/>
                <a:cs typeface="Arial"/>
              </a:rPr>
              <a:t>沙</a:t>
            </a:r>
            <a:r>
              <a:rPr kumimoji="0" lang="zh-TW" altLang="en-US" sz="5200" smtClean="0">
                <a:solidFill>
                  <a:schemeClr val="bg1"/>
                </a:solidFill>
                <a:effectLst>
                  <a:glow rad="101600">
                    <a:schemeClr val="tx1">
                      <a:alpha val="60000"/>
                    </a:schemeClr>
                  </a:glow>
                </a:effectLst>
                <a:latin typeface="Script MT Bold" panose="03040602040607080904" pitchFamily="66" charset="0"/>
                <a:ea typeface="Times New Roman"/>
                <a:cs typeface="Arial"/>
              </a:rPr>
              <a:t>雷氏曉</a:t>
            </a:r>
            <a:r>
              <a:rPr kumimoji="0" lang="zh-TW" altLang="en-US" sz="5200" dirty="0" smtClean="0">
                <a:solidFill>
                  <a:schemeClr val="bg1"/>
                </a:solidFill>
                <a:effectLst>
                  <a:glow rad="101600">
                    <a:schemeClr val="tx1">
                      <a:alpha val="60000"/>
                    </a:schemeClr>
                  </a:glow>
                </a:effectLst>
                <a:latin typeface="Script MT Bold" panose="03040602040607080904" pitchFamily="66" charset="0"/>
                <a:ea typeface="Times New Roman"/>
                <a:cs typeface="Arial"/>
              </a:rPr>
              <a:t>得善用歷史上好的事例去培育不同的人。</a:t>
            </a:r>
            <a:r>
              <a:rPr kumimoji="0" lang="en-AU" sz="5200" dirty="0" smtClean="0">
                <a:solidFill>
                  <a:schemeClr val="bg1"/>
                </a:solidFill>
                <a:effectLst>
                  <a:glow rad="101600">
                    <a:schemeClr val="tx1">
                      <a:alpha val="60000"/>
                    </a:schemeClr>
                  </a:glow>
                </a:effectLst>
                <a:latin typeface="Script MT Bold" panose="03040602040607080904" pitchFamily="66" charset="0"/>
                <a:ea typeface="Times New Roman"/>
                <a:cs typeface="Arial"/>
              </a:rPr>
              <a:t> </a:t>
            </a:r>
            <a:endParaRPr kumimoji="0" lang="en-US" sz="5200" dirty="0">
              <a:solidFill>
                <a:schemeClr val="bg1"/>
              </a:solidFill>
              <a:effectLst>
                <a:glow rad="101600">
                  <a:schemeClr val="tx1">
                    <a:alpha val="60000"/>
                  </a:schemeClr>
                </a:glow>
              </a:effectLst>
              <a:latin typeface="Script MT Bold" panose="03040602040607080904" pitchFamily="66" charset="0"/>
              <a:ea typeface="+mn-ea"/>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3298" name="Picture 3" descr="E:\fish.jpg"/>
          <p:cNvPicPr>
            <a:picLocks noChangeAspect="1" noChangeArrowheads="1"/>
          </p:cNvPicPr>
          <p:nvPr/>
        </p:nvPicPr>
        <p:blipFill>
          <a:blip r:embed="rId2" cstate="print"/>
          <a:srcRect/>
          <a:stretch>
            <a:fillRect/>
          </a:stretch>
        </p:blipFill>
        <p:spPr bwMode="auto">
          <a:xfrm>
            <a:off x="0" y="-11113"/>
            <a:ext cx="9144000" cy="6869113"/>
          </a:xfrm>
          <a:prstGeom prst="rect">
            <a:avLst/>
          </a:prstGeom>
          <a:noFill/>
          <a:ln w="9525">
            <a:noFill/>
            <a:miter lim="800000"/>
            <a:headEnd/>
            <a:tailEnd/>
          </a:ln>
        </p:spPr>
      </p:pic>
      <p:sp>
        <p:nvSpPr>
          <p:cNvPr id="2" name="TextBox 1"/>
          <p:cNvSpPr txBox="1"/>
          <p:nvPr/>
        </p:nvSpPr>
        <p:spPr>
          <a:xfrm>
            <a:off x="419100" y="381000"/>
            <a:ext cx="8305800" cy="1723549"/>
          </a:xfrm>
          <a:prstGeom prst="rect">
            <a:avLst/>
          </a:prstGeom>
          <a:noFill/>
        </p:spPr>
        <p:txBody>
          <a:bodyPr>
            <a:spAutoFit/>
          </a:bodyPr>
          <a:lstStyle/>
          <a:p>
            <a:pPr algn="ctr">
              <a:defRPr/>
            </a:pPr>
            <a:r>
              <a:rPr kumimoji="0" lang="zh-TW" altLang="en-US" sz="4000" dirty="0">
                <a:ln>
                  <a:solidFill>
                    <a:schemeClr val="tx1"/>
                  </a:solidFill>
                </a:ln>
                <a:solidFill>
                  <a:prstClr val="white"/>
                </a:solidFill>
                <a:effectLst>
                  <a:glow rad="101600">
                    <a:prstClr val="black">
                      <a:alpha val="60000"/>
                    </a:prstClr>
                  </a:glow>
                </a:effectLst>
                <a:latin typeface="Script MT Bold" panose="03040602040607080904" pitchFamily="66" charset="0"/>
                <a:ea typeface="+mn-ea"/>
              </a:rPr>
              <a:t>我們共同的使命</a:t>
            </a:r>
            <a:r>
              <a:rPr kumimoji="0" lang="en-US" sz="4000" dirty="0">
                <a:ln>
                  <a:solidFill>
                    <a:schemeClr val="tx1"/>
                  </a:solidFill>
                </a:ln>
                <a:solidFill>
                  <a:prstClr val="white"/>
                </a:solidFill>
                <a:effectLst>
                  <a:glow rad="101600">
                    <a:prstClr val="black">
                      <a:alpha val="60000"/>
                    </a:prstClr>
                  </a:glow>
                </a:effectLst>
                <a:latin typeface="Script MT Bold" panose="03040602040607080904" pitchFamily="66" charset="0"/>
                <a:ea typeface="+mn-ea"/>
              </a:rPr>
              <a:t>:</a:t>
            </a:r>
          </a:p>
          <a:p>
            <a:pPr algn="ctr">
              <a:defRPr/>
            </a:pPr>
            <a:r>
              <a:rPr kumimoji="0" lang="en-US" sz="6600" dirty="0">
                <a:ln>
                  <a:solidFill>
                    <a:schemeClr val="tx1"/>
                  </a:solidFill>
                </a:ln>
                <a:solidFill>
                  <a:prstClr val="white"/>
                </a:solidFill>
                <a:effectLst>
                  <a:glow rad="101600">
                    <a:prstClr val="black">
                      <a:alpha val="60000"/>
                    </a:prstClr>
                  </a:glow>
                </a:effectLst>
                <a:latin typeface="Script MT Bold" panose="03040602040607080904" pitchFamily="66" charset="0"/>
                <a:ea typeface="+mn-ea"/>
              </a:rPr>
              <a:t>“</a:t>
            </a:r>
            <a:r>
              <a:rPr kumimoji="0" lang="zh-TW" altLang="en-US" sz="6600" dirty="0">
                <a:ln>
                  <a:solidFill>
                    <a:schemeClr val="tx1"/>
                  </a:solidFill>
                </a:ln>
                <a:solidFill>
                  <a:prstClr val="white"/>
                </a:solidFill>
                <a:effectLst>
                  <a:glow rad="101600">
                    <a:prstClr val="black">
                      <a:alpha val="60000"/>
                    </a:prstClr>
                  </a:glow>
                </a:effectLst>
                <a:latin typeface="Script MT Bold" panose="03040602040607080904" pitchFamily="66" charset="0"/>
                <a:ea typeface="+mn-ea"/>
              </a:rPr>
              <a:t>向深處撒網</a:t>
            </a:r>
            <a:r>
              <a:rPr kumimoji="0" lang="en-US" sz="6600" dirty="0">
                <a:ln>
                  <a:solidFill>
                    <a:schemeClr val="tx1"/>
                  </a:solidFill>
                </a:ln>
                <a:solidFill>
                  <a:prstClr val="white"/>
                </a:solidFill>
                <a:effectLst>
                  <a:glow rad="101600">
                    <a:prstClr val="black">
                      <a:alpha val="60000"/>
                    </a:prstClr>
                  </a:glow>
                </a:effectLst>
                <a:latin typeface="Script MT Bold" panose="03040602040607080904" pitchFamily="66" charset="0"/>
                <a:ea typeface="+mn-ea"/>
              </a:rPr>
              <a: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FrancisdeSales.jpg"/>
          <p:cNvPicPr>
            <a:picLocks noChangeAspect="1" noChangeArrowheads="1"/>
          </p:cNvPicPr>
          <p:nvPr/>
        </p:nvPicPr>
        <p:blipFill>
          <a:blip r:embed="rId2" cstate="print">
            <a:extLst>
              <a:ext uri="{28A0092B-C50C-407E-A947-70E740481C1C}"/>
            </a:extLst>
          </a:blip>
          <a:srcRect/>
          <a:stretch>
            <a:fillRect/>
          </a:stretch>
        </p:blipFill>
        <p:spPr bwMode="auto">
          <a:xfrm>
            <a:off x="228600" y="270164"/>
            <a:ext cx="4191000" cy="6309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4648200" y="152400"/>
            <a:ext cx="4191000" cy="3908762"/>
          </a:xfrm>
          <a:prstGeom prst="rect">
            <a:avLst/>
          </a:prstGeom>
        </p:spPr>
        <p:txBody>
          <a:bodyPr>
            <a:spAutoFit/>
          </a:bodyPr>
          <a:lstStyle/>
          <a:p>
            <a:pPr algn="ctr">
              <a:defRPr/>
            </a:pPr>
            <a:r>
              <a:rPr kumimoji="0" lang="zh-TW" altLang="en-US" sz="6200" dirty="0" smtClean="0">
                <a:solidFill>
                  <a:srgbClr val="FFFFFF"/>
                </a:solidFill>
                <a:effectLst>
                  <a:glow rad="101600">
                    <a:srgbClr val="292934">
                      <a:alpha val="60000"/>
                    </a:srgbClr>
                  </a:glow>
                </a:effectLst>
                <a:latin typeface="Script MT Bold" panose="03040602040607080904" pitchFamily="66" charset="0"/>
                <a:ea typeface="Times New Roman"/>
                <a:cs typeface="Arial"/>
              </a:rPr>
              <a:t>對好的事加以獎勵，對不如意的事從不抱怨。</a:t>
            </a:r>
            <a:r>
              <a:rPr kumimoji="0" lang="en-AU" sz="6200" dirty="0" smtClean="0">
                <a:solidFill>
                  <a:srgbClr val="FFFFFF"/>
                </a:solidFill>
                <a:effectLst>
                  <a:glow rad="101600">
                    <a:srgbClr val="292934">
                      <a:alpha val="60000"/>
                    </a:srgbClr>
                  </a:glow>
                </a:effectLst>
                <a:latin typeface="Script MT Bold" panose="03040602040607080904" pitchFamily="66" charset="0"/>
                <a:ea typeface="Times New Roman"/>
                <a:cs typeface="Arial"/>
              </a:rPr>
              <a:t> </a:t>
            </a:r>
            <a:endParaRPr kumimoji="0" lang="en-US" sz="6200" dirty="0">
              <a:solidFill>
                <a:srgbClr val="FFFFFF"/>
              </a:solidFill>
              <a:effectLst>
                <a:glow rad="101600">
                  <a:srgbClr val="292934">
                    <a:alpha val="60000"/>
                  </a:srgbClr>
                </a:glow>
              </a:effectLst>
              <a:latin typeface="Script MT Bold" panose="03040602040607080904" pitchFamily="66" charset="0"/>
              <a:ea typeface="+mn-ea"/>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FrancisdeSales.jpg"/>
          <p:cNvPicPr>
            <a:picLocks noChangeAspect="1" noChangeArrowheads="1"/>
          </p:cNvPicPr>
          <p:nvPr/>
        </p:nvPicPr>
        <p:blipFill>
          <a:blip r:embed="rId2" cstate="print">
            <a:extLst>
              <a:ext uri="{28A0092B-C50C-407E-A947-70E740481C1C}"/>
            </a:extLst>
          </a:blip>
          <a:srcRect/>
          <a:stretch>
            <a:fillRect/>
          </a:stretch>
        </p:blipFill>
        <p:spPr bwMode="auto">
          <a:xfrm>
            <a:off x="228600" y="270164"/>
            <a:ext cx="4191000" cy="6309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Rectangle 2"/>
          <p:cNvSpPr/>
          <p:nvPr/>
        </p:nvSpPr>
        <p:spPr>
          <a:xfrm>
            <a:off x="4572000" y="270164"/>
            <a:ext cx="4419600" cy="4708981"/>
          </a:xfrm>
          <a:prstGeom prst="rect">
            <a:avLst/>
          </a:prstGeom>
        </p:spPr>
        <p:txBody>
          <a:bodyPr>
            <a:spAutoFit/>
          </a:bodyPr>
          <a:lstStyle/>
          <a:p>
            <a:pPr algn="ctr">
              <a:defRPr/>
            </a:pPr>
            <a:r>
              <a:rPr kumimoji="0" lang="zh-TW" altLang="en-US" sz="6000" dirty="0" smtClean="0">
                <a:solidFill>
                  <a:schemeClr val="bg1"/>
                </a:solidFill>
                <a:effectLst>
                  <a:glow rad="101600">
                    <a:schemeClr val="tx1">
                      <a:alpha val="60000"/>
                    </a:schemeClr>
                  </a:glow>
                </a:effectLst>
                <a:latin typeface="Script MT Bold" panose="03040602040607080904" pitchFamily="66" charset="0"/>
                <a:ea typeface="+mn-ea"/>
              </a:rPr>
              <a:t>我們要明智地尋求別人的幫助，首先從我們的團體開始。</a:t>
            </a:r>
            <a:r>
              <a:rPr kumimoji="0" lang="en-US" sz="6000" dirty="0" smtClean="0">
                <a:solidFill>
                  <a:schemeClr val="bg1"/>
                </a:solidFill>
                <a:effectLst>
                  <a:glow rad="101600">
                    <a:schemeClr val="tx1">
                      <a:alpha val="60000"/>
                    </a:schemeClr>
                  </a:glow>
                </a:effectLst>
                <a:latin typeface="Script MT Bold" panose="03040602040607080904" pitchFamily="66" charset="0"/>
                <a:ea typeface="+mn-ea"/>
              </a:rPr>
              <a:t> </a:t>
            </a:r>
            <a:endParaRPr kumimoji="0" lang="en-US" sz="6000" dirty="0">
              <a:solidFill>
                <a:schemeClr val="bg1"/>
              </a:solidFill>
              <a:effectLst>
                <a:glow rad="101600">
                  <a:schemeClr val="tx1">
                    <a:alpha val="60000"/>
                  </a:schemeClr>
                </a:glow>
              </a:effectLst>
              <a:latin typeface="Script MT Bold" panose="03040602040607080904" pitchFamily="66" charset="0"/>
              <a:ea typeface="+mn-ea"/>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FrancisdeSales.jpg"/>
          <p:cNvPicPr>
            <a:picLocks noChangeAspect="1" noChangeArrowheads="1"/>
          </p:cNvPicPr>
          <p:nvPr/>
        </p:nvPicPr>
        <p:blipFill>
          <a:blip r:embed="rId2" cstate="print">
            <a:extLst>
              <a:ext uri="{28A0092B-C50C-407E-A947-70E740481C1C}"/>
            </a:extLst>
          </a:blip>
          <a:srcRect/>
          <a:stretch>
            <a:fillRect/>
          </a:stretch>
        </p:blipFill>
        <p:spPr bwMode="auto">
          <a:xfrm>
            <a:off x="228600" y="270164"/>
            <a:ext cx="4191000" cy="6309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Rectangle 2"/>
          <p:cNvSpPr/>
          <p:nvPr/>
        </p:nvSpPr>
        <p:spPr>
          <a:xfrm>
            <a:off x="4572000" y="457200"/>
            <a:ext cx="4419600" cy="4247317"/>
          </a:xfrm>
          <a:prstGeom prst="rect">
            <a:avLst/>
          </a:prstGeom>
        </p:spPr>
        <p:txBody>
          <a:bodyPr>
            <a:spAutoFit/>
          </a:bodyPr>
          <a:lstStyle/>
          <a:p>
            <a:pPr algn="ctr">
              <a:defRPr/>
            </a:pPr>
            <a:r>
              <a:rPr kumimoji="0" lang="zh-TW" altLang="en-US" sz="5400" dirty="0" smtClean="0">
                <a:solidFill>
                  <a:srgbClr val="FFFFFF"/>
                </a:solidFill>
                <a:effectLst>
                  <a:glow rad="101600">
                    <a:srgbClr val="292934">
                      <a:alpha val="60000"/>
                    </a:srgbClr>
                  </a:glow>
                </a:effectLst>
                <a:latin typeface="Script MT Bold" panose="03040602040607080904" pitchFamily="66" charset="0"/>
                <a:ea typeface="+mn-ea"/>
              </a:rPr>
              <a:t>堅信每個人都有長處及優點可以發掘，找出它們並善用它們。</a:t>
            </a:r>
            <a:r>
              <a:rPr kumimoji="0" lang="en-US" sz="5400" dirty="0" smtClean="0">
                <a:solidFill>
                  <a:srgbClr val="FFFFFF"/>
                </a:solidFill>
                <a:effectLst>
                  <a:glow rad="101600">
                    <a:srgbClr val="292934">
                      <a:alpha val="60000"/>
                    </a:srgbClr>
                  </a:glow>
                </a:effectLst>
                <a:latin typeface="Script MT Bold" panose="03040602040607080904" pitchFamily="66" charset="0"/>
                <a:ea typeface="+mn-ea"/>
              </a:rPr>
              <a:t> </a:t>
            </a:r>
            <a:endParaRPr kumimoji="0" lang="en-US" sz="5400" dirty="0">
              <a:solidFill>
                <a:srgbClr val="FFFFFF"/>
              </a:solidFill>
              <a:effectLst>
                <a:glow rad="101600">
                  <a:srgbClr val="292934">
                    <a:alpha val="60000"/>
                  </a:srgbClr>
                </a:glow>
              </a:effectLst>
              <a:latin typeface="Script MT Bold" panose="03040602040607080904" pitchFamily="66" charset="0"/>
              <a:ea typeface="+mn-ea"/>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3234" name="Picture 4" descr="http://www.photobotos.com/wp-content/uploads/2013/01/Blue-Fishing-net.jpg">
            <a:hlinkClick r:id="rId2"/>
          </p:cNvPr>
          <p:cNvPicPr>
            <a:picLocks noChangeAspect="1" noChangeArrowheads="1"/>
          </p:cNvPicPr>
          <p:nvPr/>
        </p:nvPicPr>
        <p:blipFill>
          <a:blip r:embed="rId3" cstate="print"/>
          <a:srcRect l="11703"/>
          <a:stretch>
            <a:fillRect/>
          </a:stretch>
        </p:blipFill>
        <p:spPr bwMode="auto">
          <a:xfrm>
            <a:off x="0" y="0"/>
            <a:ext cx="9144000" cy="6858000"/>
          </a:xfrm>
          <a:prstGeom prst="rect">
            <a:avLst/>
          </a:prstGeom>
          <a:noFill/>
          <a:ln w="9525">
            <a:noFill/>
            <a:miter lim="800000"/>
            <a:headEnd/>
            <a:tailEnd/>
          </a:ln>
        </p:spPr>
      </p:pic>
      <p:sp>
        <p:nvSpPr>
          <p:cNvPr id="2" name="TextBox 1"/>
          <p:cNvSpPr txBox="1"/>
          <p:nvPr/>
        </p:nvSpPr>
        <p:spPr>
          <a:xfrm>
            <a:off x="609600" y="297873"/>
            <a:ext cx="8305800" cy="2554545"/>
          </a:xfrm>
          <a:prstGeom prst="rect">
            <a:avLst/>
          </a:prstGeom>
          <a:noFill/>
        </p:spPr>
        <p:txBody>
          <a:bodyPr>
            <a:spAutoFit/>
          </a:bodyPr>
          <a:lstStyle/>
          <a:p>
            <a:pPr algn="r">
              <a:defRPr/>
            </a:pPr>
            <a:r>
              <a:rPr kumimoji="0" lang="zh-TW" altLang="en-US" sz="8000" dirty="0" smtClean="0">
                <a:ln>
                  <a:solidFill>
                    <a:srgbClr val="1F497D">
                      <a:lumMod val="75000"/>
                    </a:srgbClr>
                  </a:solidFill>
                </a:ln>
                <a:solidFill>
                  <a:prstClr val="white"/>
                </a:solidFill>
                <a:effectLst>
                  <a:glow rad="101600">
                    <a:prstClr val="black">
                      <a:alpha val="60000"/>
                    </a:prstClr>
                  </a:glow>
                </a:effectLst>
                <a:latin typeface="Script MT Bold" panose="03040602040607080904" pitchFamily="66" charset="0"/>
                <a:ea typeface="+mn-ea"/>
              </a:rPr>
              <a:t>讓我們在聖善的喜樂中侍奉上主</a:t>
            </a:r>
            <a:r>
              <a:rPr kumimoji="0" lang="en-US" sz="8000" dirty="0" smtClean="0">
                <a:ln>
                  <a:solidFill>
                    <a:srgbClr val="1F497D">
                      <a:lumMod val="75000"/>
                    </a:srgbClr>
                  </a:solidFill>
                </a:ln>
                <a:solidFill>
                  <a:prstClr val="white"/>
                </a:solidFill>
                <a:effectLst>
                  <a:glow rad="101600">
                    <a:prstClr val="black">
                      <a:alpha val="60000"/>
                    </a:prstClr>
                  </a:glow>
                </a:effectLst>
                <a:latin typeface="Script MT Bold" panose="03040602040607080904" pitchFamily="66" charset="0"/>
                <a:ea typeface="+mn-ea"/>
              </a:rPr>
              <a:t>!</a:t>
            </a:r>
            <a:endParaRPr kumimoji="0" lang="en-US" sz="8000" dirty="0">
              <a:ln>
                <a:solidFill>
                  <a:srgbClr val="1F497D">
                    <a:lumMod val="75000"/>
                  </a:srgbClr>
                </a:solidFill>
              </a:ln>
              <a:solidFill>
                <a:prstClr val="white"/>
              </a:solidFill>
              <a:effectLst>
                <a:glow rad="101600">
                  <a:prstClr val="black">
                    <a:alpha val="60000"/>
                  </a:prstClr>
                </a:glow>
              </a:effectLst>
              <a:latin typeface="Script MT Bold" panose="03040602040607080904" pitchFamily="66" charset="0"/>
              <a:ea typeface="+mn-ea"/>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4" descr="http://www.salesians-un.org/portals/0/Images/AboutUs/donbosco_dream.jpg"/>
          <p:cNvPicPr>
            <a:picLocks noChangeAspect="1" noChangeArrowheads="1"/>
          </p:cNvPicPr>
          <p:nvPr/>
        </p:nvPicPr>
        <p:blipFill>
          <a:blip r:embed="rId2" cstate="print"/>
          <a:srcRect/>
          <a:stretch>
            <a:fillRect/>
          </a:stretch>
        </p:blipFill>
        <p:spPr bwMode="auto">
          <a:xfrm>
            <a:off x="4343400" y="342697"/>
            <a:ext cx="4564198" cy="59436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 name="TextBox 1"/>
          <p:cNvSpPr txBox="1"/>
          <p:nvPr/>
        </p:nvSpPr>
        <p:spPr>
          <a:xfrm>
            <a:off x="152400" y="397769"/>
            <a:ext cx="4897582" cy="4247317"/>
          </a:xfrm>
          <a:prstGeom prst="rect">
            <a:avLst/>
          </a:prstGeom>
          <a:noFill/>
        </p:spPr>
        <p:txBody>
          <a:bodyPr>
            <a:spAutoFit/>
          </a:bodyPr>
          <a:lstStyle/>
          <a:p>
            <a:pPr algn="ctr">
              <a:defRPr/>
            </a:pPr>
            <a:r>
              <a:rPr kumimoji="0" lang="zh-TW" altLang="en-US" sz="5400" dirty="0">
                <a:solidFill>
                  <a:prstClr val="white"/>
                </a:solidFill>
                <a:effectLst>
                  <a:glow rad="101600">
                    <a:prstClr val="black">
                      <a:alpha val="60000"/>
                    </a:prstClr>
                  </a:glow>
                </a:effectLst>
                <a:latin typeface="Script MT Bold" panose="03040602040607080904" pitchFamily="66" charset="0"/>
                <a:ea typeface="+mn-ea"/>
              </a:rPr>
              <a:t>活出耶穌和瑪利亞對青年的期望</a:t>
            </a:r>
            <a:r>
              <a:rPr kumimoji="0" lang="en-US" sz="5400" dirty="0">
                <a:solidFill>
                  <a:prstClr val="white"/>
                </a:solidFill>
                <a:effectLst>
                  <a:glow rad="101600">
                    <a:prstClr val="black">
                      <a:alpha val="60000"/>
                    </a:prstClr>
                  </a:glow>
                </a:effectLst>
                <a:latin typeface="Script MT Bold" panose="03040602040607080904" pitchFamily="66" charset="0"/>
                <a:ea typeface="+mn-ea"/>
              </a:rPr>
              <a:t>:</a:t>
            </a:r>
          </a:p>
          <a:p>
            <a:pPr algn="ctr">
              <a:defRPr/>
            </a:pPr>
            <a:r>
              <a:rPr kumimoji="0" lang="zh-TW" altLang="en-US" sz="5400" dirty="0">
                <a:solidFill>
                  <a:prstClr val="white"/>
                </a:solidFill>
                <a:effectLst>
                  <a:glow rad="101600">
                    <a:prstClr val="black">
                      <a:alpha val="60000"/>
                    </a:prstClr>
                  </a:glow>
                </a:effectLst>
                <a:latin typeface="Script MT Bold" panose="03040602040607080904" pitchFamily="66" charset="0"/>
                <a:ea typeface="+mn-ea"/>
              </a:rPr>
              <a:t>良好基督徒及正直公民</a:t>
            </a:r>
            <a:endParaRPr kumimoji="0" lang="en-US" sz="5400" dirty="0">
              <a:solidFill>
                <a:prstClr val="white"/>
              </a:solidFill>
              <a:effectLst>
                <a:glow rad="101600">
                  <a:prstClr val="black">
                    <a:alpha val="60000"/>
                  </a:prstClr>
                </a:glow>
              </a:effectLst>
              <a:latin typeface="Script MT Bold" panose="03040602040607080904" pitchFamily="66" charset="0"/>
              <a:ea typeface="+mn-ea"/>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7106" name="Picture 2" descr="E:\MarvelliGiordani.jpg"/>
          <p:cNvPicPr>
            <a:picLocks noChangeAspect="1" noChangeArrowheads="1"/>
          </p:cNvPicPr>
          <p:nvPr/>
        </p:nvPicPr>
        <p:blipFill>
          <a:blip r:embed="rId2" cstate="print">
            <a:extLst>
              <a:ext uri="{28A0092B-C50C-407E-A947-70E740481C1C}"/>
            </a:extLst>
          </a:blip>
          <a:srcRect/>
          <a:stretch>
            <a:fillRect/>
          </a:stretch>
        </p:blipFill>
        <p:spPr bwMode="auto">
          <a:xfrm>
            <a:off x="523924" y="682079"/>
            <a:ext cx="3757131" cy="56563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60419" name="TextBox 1"/>
          <p:cNvSpPr txBox="1">
            <a:spLocks noChangeArrowheads="1"/>
          </p:cNvSpPr>
          <p:nvPr/>
        </p:nvSpPr>
        <p:spPr bwMode="auto">
          <a:xfrm>
            <a:off x="4419600" y="304800"/>
            <a:ext cx="4557712" cy="4401205"/>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defRPr/>
            </a:pPr>
            <a:r>
              <a:rPr kumimoji="0" lang="zh-TW" altLang="en-US" sz="5600" dirty="0" smtClean="0">
                <a:solidFill>
                  <a:schemeClr val="bg1"/>
                </a:solidFill>
                <a:latin typeface="Script MT Bold" pitchFamily="66" charset="0"/>
                <a:ea typeface="+mn-ea"/>
              </a:rPr>
              <a:t>協進慈幼會士</a:t>
            </a:r>
            <a:r>
              <a:rPr kumimoji="0" lang="en-US" sz="5600" dirty="0" smtClean="0">
                <a:solidFill>
                  <a:schemeClr val="bg1"/>
                </a:solidFill>
                <a:latin typeface="Script MT Bold" pitchFamily="66" charset="0"/>
                <a:ea typeface="+mn-ea"/>
              </a:rPr>
              <a:t>:</a:t>
            </a:r>
          </a:p>
          <a:p>
            <a:pPr algn="ctr" eaLnBrk="1" hangingPunct="1">
              <a:defRPr/>
            </a:pPr>
            <a:endParaRPr kumimoji="0" lang="en-US" sz="5600" dirty="0" smtClean="0">
              <a:solidFill>
                <a:schemeClr val="bg1"/>
              </a:solidFill>
              <a:latin typeface="Script MT Bold" pitchFamily="66" charset="0"/>
              <a:ea typeface="+mn-ea"/>
            </a:endParaRPr>
          </a:p>
          <a:p>
            <a:pPr algn="ctr" eaLnBrk="1" hangingPunct="1">
              <a:defRPr/>
            </a:pPr>
            <a:r>
              <a:rPr kumimoji="0" lang="zh-TW" altLang="en-US" sz="5600" dirty="0" smtClean="0">
                <a:solidFill>
                  <a:schemeClr val="bg1"/>
                </a:solidFill>
                <a:latin typeface="Script MT Bold" pitchFamily="66" charset="0"/>
                <a:ea typeface="+mn-ea"/>
              </a:rPr>
              <a:t>你們不單只是慈幼會士</a:t>
            </a:r>
            <a:r>
              <a:rPr kumimoji="0" lang="en-US" sz="5600" dirty="0" smtClean="0">
                <a:solidFill>
                  <a:schemeClr val="bg1"/>
                </a:solidFill>
                <a:latin typeface="Script MT Bold" pitchFamily="66" charset="0"/>
                <a:ea typeface="+mn-ea"/>
              </a:rPr>
              <a:t>, </a:t>
            </a:r>
            <a:endParaRPr kumimoji="0" lang="en-US" sz="5600" dirty="0" smtClean="0">
              <a:ln w="19050">
                <a:solidFill>
                  <a:schemeClr val="bg1"/>
                </a:solidFill>
              </a:ln>
              <a:solidFill>
                <a:srgbClr val="FF0000"/>
              </a:solidFill>
              <a:latin typeface="Script MT Bold" pitchFamily="66" charset="0"/>
              <a:ea typeface="+mn-ea"/>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7106" name="Picture 2" descr="E:\MarvelliGiordani.jpg"/>
          <p:cNvPicPr>
            <a:picLocks noChangeAspect="1" noChangeArrowheads="1"/>
          </p:cNvPicPr>
          <p:nvPr/>
        </p:nvPicPr>
        <p:blipFill>
          <a:blip r:embed="rId2" cstate="print">
            <a:extLst>
              <a:ext uri="{28A0092B-C50C-407E-A947-70E740481C1C}"/>
            </a:extLst>
          </a:blip>
          <a:srcRect/>
          <a:stretch>
            <a:fillRect/>
          </a:stretch>
        </p:blipFill>
        <p:spPr bwMode="auto">
          <a:xfrm>
            <a:off x="523924" y="682079"/>
            <a:ext cx="3757131" cy="56563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60419" name="TextBox 1"/>
          <p:cNvSpPr txBox="1">
            <a:spLocks noChangeArrowheads="1"/>
          </p:cNvSpPr>
          <p:nvPr/>
        </p:nvSpPr>
        <p:spPr bwMode="auto">
          <a:xfrm>
            <a:off x="4281488" y="152400"/>
            <a:ext cx="4557712" cy="3416320"/>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defRPr/>
            </a:pPr>
            <a:r>
              <a:rPr kumimoji="0" lang="zh-TW" altLang="en-US" sz="5400" dirty="0" smtClean="0">
                <a:ln w="19050">
                  <a:solidFill>
                    <a:prstClr val="white"/>
                  </a:solidFill>
                </a:ln>
                <a:solidFill>
                  <a:schemeClr val="bg1"/>
                </a:solidFill>
                <a:latin typeface="Script MT Bold" pitchFamily="66" charset="0"/>
                <a:ea typeface="+mn-ea"/>
              </a:rPr>
              <a:t>你們的聖召便是：慈幼會士  及</a:t>
            </a:r>
            <a:endParaRPr kumimoji="0" lang="en-US" altLang="zh-TW" sz="5400" dirty="0" smtClean="0">
              <a:ln w="19050">
                <a:solidFill>
                  <a:prstClr val="white"/>
                </a:solidFill>
              </a:ln>
              <a:solidFill>
                <a:schemeClr val="bg1"/>
              </a:solidFill>
              <a:latin typeface="Script MT Bold" pitchFamily="66" charset="0"/>
              <a:ea typeface="+mn-ea"/>
            </a:endParaRPr>
          </a:p>
          <a:p>
            <a:pPr algn="ctr" eaLnBrk="1" hangingPunct="1">
              <a:defRPr/>
            </a:pPr>
            <a:r>
              <a:rPr kumimoji="0" lang="zh-TW" altLang="en-US" sz="5400" dirty="0" smtClean="0">
                <a:ln w="19050">
                  <a:solidFill>
                    <a:prstClr val="white"/>
                  </a:solidFill>
                </a:ln>
                <a:solidFill>
                  <a:schemeClr val="bg1"/>
                </a:solidFill>
                <a:latin typeface="Script MT Bold" pitchFamily="66" charset="0"/>
                <a:ea typeface="+mn-ea"/>
              </a:rPr>
              <a:t>協進者</a:t>
            </a:r>
            <a:endParaRPr kumimoji="0" lang="en-US" sz="5400" dirty="0" smtClean="0">
              <a:ln w="19050">
                <a:solidFill>
                  <a:prstClr val="white"/>
                </a:solidFill>
              </a:ln>
              <a:solidFill>
                <a:schemeClr val="bg1"/>
              </a:solidFill>
              <a:latin typeface="Script MT Bold" pitchFamily="66" charset="0"/>
              <a:ea typeface="+mn-ea"/>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0328" y="304800"/>
            <a:ext cx="7924801" cy="1600438"/>
          </a:xfrm>
          <a:prstGeom prst="rect">
            <a:avLst/>
          </a:prstGeom>
          <a:noFill/>
        </p:spPr>
        <p:txBody>
          <a:bodyPr>
            <a:spAutoFit/>
          </a:bodyPr>
          <a:lstStyle/>
          <a:p>
            <a:pPr algn="ctr">
              <a:defRPr/>
            </a:pPr>
            <a:r>
              <a:rPr kumimoji="0" lang="zh-TW" altLang="en-US" sz="4400" dirty="0">
                <a:effectLst>
                  <a:glow rad="101600">
                    <a:schemeClr val="bg1">
                      <a:alpha val="60000"/>
                    </a:schemeClr>
                  </a:glow>
                </a:effectLst>
                <a:latin typeface="Script MT Bold" panose="03040602040607080904" pitchFamily="66" charset="0"/>
                <a:ea typeface="+mn-ea"/>
              </a:rPr>
              <a:t>協進慈幼會士</a:t>
            </a:r>
            <a:r>
              <a:rPr kumimoji="0" lang="en-US" sz="4400" dirty="0">
                <a:effectLst>
                  <a:glow rad="101600">
                    <a:schemeClr val="bg1">
                      <a:alpha val="60000"/>
                    </a:schemeClr>
                  </a:glow>
                </a:effectLst>
                <a:latin typeface="Script MT Bold" panose="03040602040607080904" pitchFamily="66" charset="0"/>
                <a:ea typeface="+mn-ea"/>
              </a:rPr>
              <a:t>:</a:t>
            </a:r>
          </a:p>
          <a:p>
            <a:pPr algn="ctr">
              <a:defRPr/>
            </a:pPr>
            <a:r>
              <a:rPr kumimoji="0" lang="zh-TW" altLang="en-US" sz="5400" dirty="0">
                <a:effectLst>
                  <a:glow rad="101600">
                    <a:schemeClr val="bg1">
                      <a:alpha val="60000"/>
                    </a:schemeClr>
                  </a:glow>
                </a:effectLst>
                <a:latin typeface="Script MT Bold" panose="03040602040607080904" pitchFamily="66" charset="0"/>
                <a:ea typeface="+mn-ea"/>
              </a:rPr>
              <a:t>在俗的慈幼會士</a:t>
            </a:r>
            <a:endParaRPr kumimoji="0" lang="en-US" sz="5400" dirty="0">
              <a:effectLst>
                <a:glow rad="101600">
                  <a:schemeClr val="bg1">
                    <a:alpha val="60000"/>
                  </a:schemeClr>
                </a:glow>
              </a:effectLst>
              <a:latin typeface="Script MT Bold" panose="03040602040607080904" pitchFamily="66" charset="0"/>
              <a:ea typeface="+mn-ea"/>
            </a:endParaRPr>
          </a:p>
        </p:txBody>
      </p:sp>
      <p:pic>
        <p:nvPicPr>
          <p:cNvPr id="4" name="Picture 2" descr="https://www.southern.edu/PublishingImages/feature_NathanGreene.jpg">
            <a:hlinkClick r:id="rId2"/>
          </p:cNvPr>
          <p:cNvPicPr>
            <a:picLocks noChangeAspect="1" noChangeArrowheads="1"/>
          </p:cNvPicPr>
          <p:nvPr/>
        </p:nvPicPr>
        <p:blipFill>
          <a:blip r:embed="rId3" cstate="print"/>
          <a:srcRect l="7242" t="11594" r="8768" b="13043"/>
          <a:stretch>
            <a:fillRect/>
          </a:stretch>
        </p:blipFill>
        <p:spPr bwMode="auto">
          <a:xfrm>
            <a:off x="1273760" y="2736235"/>
            <a:ext cx="6513353" cy="38931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tx2"/>
        </a:solidFill>
        <a:effectLst/>
      </p:bgPr>
    </p:bg>
    <p:spTree>
      <p:nvGrpSpPr>
        <p:cNvPr id="1" name=""/>
        <p:cNvGrpSpPr/>
        <p:nvPr/>
      </p:nvGrpSpPr>
      <p:grpSpPr>
        <a:xfrm>
          <a:off x="0" y="0"/>
          <a:ext cx="0" cy="0"/>
          <a:chOff x="0" y="0"/>
          <a:chExt cx="0" cy="0"/>
        </a:xfrm>
      </p:grpSpPr>
      <p:pic>
        <p:nvPicPr>
          <p:cNvPr id="188418" name="Picture 6" descr="Yin%20Yang%20Cracked"/>
          <p:cNvPicPr>
            <a:picLocks noChangeAspect="1" noChangeArrowheads="1"/>
          </p:cNvPicPr>
          <p:nvPr/>
        </p:nvPicPr>
        <p:blipFill>
          <a:blip r:embed="rId2" cstate="print"/>
          <a:srcRect/>
          <a:stretch>
            <a:fillRect/>
          </a:stretch>
        </p:blipFill>
        <p:spPr bwMode="auto">
          <a:xfrm>
            <a:off x="0" y="0"/>
            <a:ext cx="9144000" cy="6854825"/>
          </a:xfrm>
          <a:prstGeom prst="rect">
            <a:avLst/>
          </a:prstGeom>
          <a:noFill/>
          <a:ln w="9525">
            <a:noFill/>
            <a:miter lim="800000"/>
            <a:headEnd/>
            <a:tailEnd/>
          </a:ln>
        </p:spPr>
      </p:pic>
      <p:sp>
        <p:nvSpPr>
          <p:cNvPr id="188419" name="Text Box 4"/>
          <p:cNvSpPr txBox="1">
            <a:spLocks noChangeArrowheads="1"/>
          </p:cNvSpPr>
          <p:nvPr/>
        </p:nvSpPr>
        <p:spPr bwMode="auto">
          <a:xfrm>
            <a:off x="3830638" y="304800"/>
            <a:ext cx="4953000" cy="4154488"/>
          </a:xfrm>
          <a:prstGeom prst="rect">
            <a:avLst/>
          </a:prstGeom>
          <a:noFill/>
          <a:ln w="9525">
            <a:noFill/>
            <a:miter lim="800000"/>
            <a:headEnd/>
            <a:tailEnd/>
          </a:ln>
        </p:spPr>
        <p:txBody>
          <a:bodyPr>
            <a:spAutoFit/>
          </a:bodyPr>
          <a:lstStyle/>
          <a:p>
            <a:pPr algn="r"/>
            <a:r>
              <a:rPr kumimoji="0" lang="zh-TW" altLang="en-US" sz="6600" b="1">
                <a:solidFill>
                  <a:srgbClr val="FFFFFF"/>
                </a:solidFill>
                <a:latin typeface="Cambria" pitchFamily="18" charset="0"/>
              </a:rPr>
              <a:t>沒有你們：</a:t>
            </a:r>
            <a:r>
              <a:rPr kumimoji="0" lang="en-US" altLang="zh-TW" sz="6600" b="1">
                <a:solidFill>
                  <a:srgbClr val="FFFFFF"/>
                </a:solidFill>
                <a:latin typeface="Cambria" pitchFamily="18" charset="0"/>
              </a:rPr>
              <a:t>SDB</a:t>
            </a:r>
            <a:r>
              <a:rPr kumimoji="0" lang="zh-TW" altLang="en-US" sz="6600" b="1">
                <a:solidFill>
                  <a:srgbClr val="FFFFFF"/>
                </a:solidFill>
                <a:latin typeface="Cambria" pitchFamily="18" charset="0"/>
              </a:rPr>
              <a:t>及 </a:t>
            </a:r>
            <a:r>
              <a:rPr kumimoji="0" lang="en-US" altLang="zh-TW" sz="6600" b="1">
                <a:solidFill>
                  <a:srgbClr val="FFFFFF"/>
                </a:solidFill>
                <a:latin typeface="Cambria" pitchFamily="18" charset="0"/>
              </a:rPr>
              <a:t>FMA</a:t>
            </a:r>
            <a:r>
              <a:rPr kumimoji="0" lang="zh-TW" altLang="en-US" sz="6600" b="1">
                <a:solidFill>
                  <a:srgbClr val="FFFFFF"/>
                </a:solidFill>
                <a:latin typeface="Cambria" pitchFamily="18" charset="0"/>
              </a:rPr>
              <a:t>不能滿全他</a:t>
            </a:r>
            <a:r>
              <a:rPr kumimoji="0" lang="en-US" altLang="zh-TW" sz="6600" b="1">
                <a:solidFill>
                  <a:srgbClr val="FFFFFF"/>
                </a:solidFill>
                <a:latin typeface="Cambria" pitchFamily="18" charset="0"/>
              </a:rPr>
              <a:t>/</a:t>
            </a:r>
            <a:r>
              <a:rPr kumimoji="0" lang="zh-TW" altLang="en-US" sz="6600" b="1">
                <a:solidFill>
                  <a:srgbClr val="FFFFFF"/>
                </a:solidFill>
                <a:latin typeface="Cambria" pitchFamily="18" charset="0"/>
              </a:rPr>
              <a:t>她們的使命</a:t>
            </a:r>
            <a:r>
              <a:rPr kumimoji="0" lang="en-GB" altLang="en-US" sz="6600" b="1">
                <a:solidFill>
                  <a:srgbClr val="FFFFFF"/>
                </a:solidFill>
                <a:latin typeface="Cambria" pitchFamily="18" charset="0"/>
              </a:rPr>
              <a:t>.</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2.xml.rels><?xml version="1.0" encoding="UTF-8" standalone="yes"?>
<Relationships xmlns="http://schemas.openxmlformats.org/package/2006/relationships"><Relationship Id="rId1" Type="http://schemas.openxmlformats.org/officeDocument/2006/relationships/image" Target="../media/image3.jpeg"/></Relationships>
</file>

<file path=ppt/theme/_rels/theme23.xml.rels><?xml version="1.0" encoding="UTF-8" standalone="yes"?>
<Relationships xmlns="http://schemas.openxmlformats.org/package/2006/relationships"><Relationship Id="rId1" Type="http://schemas.openxmlformats.org/officeDocument/2006/relationships/image" Target="../media/image3.jpeg"/></Relationships>
</file>

<file path=ppt/theme/_rels/theme24.xml.rels><?xml version="1.0" encoding="UTF-8" standalone="yes"?>
<Relationships xmlns="http://schemas.openxmlformats.org/package/2006/relationships"><Relationship Id="rId1" Type="http://schemas.openxmlformats.org/officeDocument/2006/relationships/image" Target="../media/image4.jpeg"/></Relationships>
</file>

<file path=ppt/theme/_rels/theme26.xml.rels><?xml version="1.0" encoding="UTF-8" standalone="yes"?>
<Relationships xmlns="http://schemas.openxmlformats.org/package/2006/relationships"><Relationship Id="rId1" Type="http://schemas.openxmlformats.org/officeDocument/2006/relationships/image" Target="../media/image7.jpeg"/></Relationships>
</file>

<file path=ppt/theme/_rels/theme27.xml.rels><?xml version="1.0" encoding="UTF-8" standalone="yes"?>
<Relationships xmlns="http://schemas.openxmlformats.org/package/2006/relationships"><Relationship Id="rId1" Type="http://schemas.openxmlformats.org/officeDocument/2006/relationships/image" Target="../media/image8.jpeg"/></Relationships>
</file>

<file path=ppt/theme/_rels/theme28.xml.rels><?xml version="1.0" encoding="UTF-8" standalone="yes"?>
<Relationships xmlns="http://schemas.openxmlformats.org/package/2006/relationships"><Relationship Id="rId1" Type="http://schemas.openxmlformats.org/officeDocument/2006/relationships/image" Target="../media/image8.jpeg"/></Relationships>
</file>

<file path=ppt/theme/_rels/theme29.xml.rels><?xml version="1.0" encoding="UTF-8" standalone="yes"?>
<Relationships xmlns="http://schemas.openxmlformats.org/package/2006/relationships"><Relationship Id="rId1" Type="http://schemas.openxmlformats.org/officeDocument/2006/relationships/image" Target="../media/image8.jpeg"/></Relationships>
</file>

<file path=ppt/theme/_rels/theme30.xml.rels><?xml version="1.0" encoding="UTF-8" standalone="yes"?>
<Relationships xmlns="http://schemas.openxmlformats.org/package/2006/relationships"><Relationship Id="rId1" Type="http://schemas.openxmlformats.org/officeDocument/2006/relationships/image" Target="../media/image9.jpeg"/></Relationships>
</file>

<file path=ppt/theme/_rels/theme5.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10.xml><?xml version="1.0" encoding="utf-8"?>
<a:theme xmlns:a="http://schemas.openxmlformats.org/drawingml/2006/main" name="6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hatch">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12.xml><?xml version="1.0" encoding="utf-8"?>
<a:theme xmlns:a="http://schemas.openxmlformats.org/drawingml/2006/main" name="1_Thatch">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1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_Default Design">
  <a:themeElements>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Thatch">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17.xml><?xml version="1.0" encoding="utf-8"?>
<a:theme xmlns:a="http://schemas.openxmlformats.org/drawingml/2006/main" name="7_Default Design">
  <a:themeElements>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4_Default Design">
  <a:themeElements>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3.xml><?xml version="1.0" encoding="utf-8"?>
<a:theme xmlns:a="http://schemas.openxmlformats.org/drawingml/2006/main" name="3_Perspectiv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4.xml><?xml version="1.0" encoding="utf-8"?>
<a:theme xmlns:a="http://schemas.openxmlformats.org/drawingml/2006/main" name="Couture">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5.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Waveform">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7.xml><?xml version="1.0" encoding="utf-8"?>
<a:theme xmlns:a="http://schemas.openxmlformats.org/drawingml/2006/main" name="2_Flow">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8.xml><?xml version="1.0" encoding="utf-8"?>
<a:theme xmlns:a="http://schemas.openxmlformats.org/drawingml/2006/main" name="4_Flow">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9.xml><?xml version="1.0" encoding="utf-8"?>
<a:theme xmlns:a="http://schemas.openxmlformats.org/drawingml/2006/main" name="9_Flow">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Opulent">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Found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6.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10.xml><?xml version="1.0" encoding="utf-8"?>
<a:themeOverride xmlns:a="http://schemas.openxmlformats.org/drawingml/2006/main">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ppt/theme/themeOverride2.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3.xml><?xml version="1.0" encoding="utf-8"?>
<a:themeOverride xmlns:a="http://schemas.openxmlformats.org/drawingml/2006/main">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themeOverride>
</file>

<file path=ppt/theme/themeOverride7.xml><?xml version="1.0" encoding="utf-8"?>
<a:themeOverride xmlns:a="http://schemas.openxmlformats.org/drawingml/2006/main">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themeOverride>
</file>

<file path=ppt/theme/themeOverride8.xml><?xml version="1.0" encoding="utf-8"?>
<a:themeOverride xmlns:a="http://schemas.openxmlformats.org/drawingml/2006/main">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ppt/theme/themeOverride9.xml><?xml version="1.0" encoding="utf-8"?>
<a:themeOverride xmlns:a="http://schemas.openxmlformats.org/drawingml/2006/main">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otalTime>1324</TotalTime>
  <Words>1054</Words>
  <Application>Microsoft Office PowerPoint</Application>
  <PresentationFormat>On-screen Show (4:3)</PresentationFormat>
  <Paragraphs>54</Paragraphs>
  <Slides>43</Slides>
  <Notes>0</Notes>
  <HiddenSlides>0</HiddenSlides>
  <MMClips>0</MMClips>
  <ScaleCrop>false</ScaleCrop>
  <HeadingPairs>
    <vt:vector size="4" baseType="variant">
      <vt:variant>
        <vt:lpstr>Theme</vt:lpstr>
      </vt:variant>
      <vt:variant>
        <vt:i4>30</vt:i4>
      </vt:variant>
      <vt:variant>
        <vt:lpstr>Slide Titles</vt:lpstr>
      </vt:variant>
      <vt:variant>
        <vt:i4>43</vt:i4>
      </vt:variant>
    </vt:vector>
  </HeadingPairs>
  <TitlesOfParts>
    <vt:vector size="73" baseType="lpstr">
      <vt:lpstr>NewsPrint</vt:lpstr>
      <vt:lpstr>Office Theme</vt:lpstr>
      <vt:lpstr>1_Office Theme</vt:lpstr>
      <vt:lpstr>2_Office Theme</vt:lpstr>
      <vt:lpstr>Foundry</vt:lpstr>
      <vt:lpstr>1_Default Design</vt:lpstr>
      <vt:lpstr>5_Default Design</vt:lpstr>
      <vt:lpstr>3_Office Theme</vt:lpstr>
      <vt:lpstr>5_Office Theme</vt:lpstr>
      <vt:lpstr>6_Default Design</vt:lpstr>
      <vt:lpstr>Thatch</vt:lpstr>
      <vt:lpstr>1_Thatch</vt:lpstr>
      <vt:lpstr>2_Default Design</vt:lpstr>
      <vt:lpstr>3_Default Design</vt:lpstr>
      <vt:lpstr>4_Default Design</vt:lpstr>
      <vt:lpstr>2_Thatch</vt:lpstr>
      <vt:lpstr>7_Default Design</vt:lpstr>
      <vt:lpstr>14_Default Design</vt:lpstr>
      <vt:lpstr>Default Design</vt:lpstr>
      <vt:lpstr>8_Default Design</vt:lpstr>
      <vt:lpstr>4_Office Theme</vt:lpstr>
      <vt:lpstr>Perspective</vt:lpstr>
      <vt:lpstr>3_Perspective</vt:lpstr>
      <vt:lpstr>Couture</vt:lpstr>
      <vt:lpstr>6_Office Theme</vt:lpstr>
      <vt:lpstr>Waveform</vt:lpstr>
      <vt:lpstr>2_Flow</vt:lpstr>
      <vt:lpstr>4_Flow</vt:lpstr>
      <vt:lpstr>9_Flow</vt:lpstr>
      <vt:lpstr>Opulent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vector>
  </TitlesOfParts>
  <Company>Salesian Society of St. John Bosco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 Eligio Cruz, SDB</dc:creator>
  <cp:lastModifiedBy>admin</cp:lastModifiedBy>
  <cp:revision>71</cp:revision>
  <dcterms:created xsi:type="dcterms:W3CDTF">2014-04-19T03:23:30Z</dcterms:created>
  <dcterms:modified xsi:type="dcterms:W3CDTF">2014-06-10T02:21:31Z</dcterms:modified>
</cp:coreProperties>
</file>